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sldIdLst>
    <p:sldId id="256" r:id="rId2"/>
    <p:sldId id="306" r:id="rId3"/>
    <p:sldId id="260" r:id="rId4"/>
    <p:sldId id="258" r:id="rId5"/>
    <p:sldId id="259" r:id="rId6"/>
    <p:sldId id="261" r:id="rId7"/>
    <p:sldId id="268" r:id="rId8"/>
    <p:sldId id="269" r:id="rId9"/>
    <p:sldId id="270" r:id="rId10"/>
    <p:sldId id="263" r:id="rId11"/>
    <p:sldId id="264" r:id="rId12"/>
    <p:sldId id="265" r:id="rId13"/>
    <p:sldId id="266" r:id="rId14"/>
    <p:sldId id="267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90" r:id="rId30"/>
    <p:sldId id="292" r:id="rId31"/>
    <p:sldId id="293" r:id="rId32"/>
    <p:sldId id="294" r:id="rId33"/>
    <p:sldId id="296" r:id="rId34"/>
    <p:sldId id="299" r:id="rId35"/>
    <p:sldId id="305" r:id="rId36"/>
    <p:sldId id="26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без заголовка" id="{D14EE43F-3372-4BD9-BFA5-5A8F708C8C83}">
          <p14:sldIdLst>
            <p14:sldId id="256"/>
            <p14:sldId id="306"/>
            <p14:sldId id="260"/>
            <p14:sldId id="258"/>
            <p14:sldId id="259"/>
            <p14:sldId id="261"/>
            <p14:sldId id="268"/>
            <p14:sldId id="269"/>
            <p14:sldId id="270"/>
            <p14:sldId id="263"/>
            <p14:sldId id="264"/>
            <p14:sldId id="265"/>
            <p14:sldId id="266"/>
            <p14:sldId id="267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90"/>
            <p14:sldId id="292"/>
            <p14:sldId id="293"/>
            <p14:sldId id="294"/>
            <p14:sldId id="296"/>
            <p14:sldId id="299"/>
            <p14:sldId id="305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6" autoAdjust="0"/>
    <p:restoredTop sz="86370" autoAdjust="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30EB0-9823-446A-B155-670293B80A4B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F3243-086A-4156-8B9C-17219EF853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90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F3243-086A-4156-8B9C-17219EF853B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75028-FEC0-42BB-A55F-FD466D72006E}" type="datetimeFigureOut">
              <a:rPr lang="ru-RU" smtClean="0"/>
              <a:pPr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F32BF-C4DF-465F-A600-3DA9CF7525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82;&#1086;&#1085;&#1082;&#1091;&#1088;&#1089;%20&#1091;&#1095;&#1080;&#1090;&#1077;&#1083;&#1100;%20&#1075;&#1086;&#1076;&#1072;\minus_dlya_prezentacii_-_Dlya_prezentacii%20(1)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90" y="1928802"/>
            <a:ext cx="3929058" cy="41434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6400" dirty="0" smtClean="0">
                <a:solidFill>
                  <a:srgbClr val="7030A0"/>
                </a:solidFill>
              </a:rPr>
              <a:t>У великих профессий устав непростой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Подвиг духа вершить неустанно 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С того ли и выбран был мудрой судьбой 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Для учителей знак Пеликана?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Есть легенда, далекий прошедшая путь :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Если смерть вдруг птенцов настигает,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Разрывает тогда пеликан свою грудь 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Кровью сердца к ним жизнь возвращает .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Белоснежная стая  летит в облаках, 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Осеняя землю обитель …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Да пребудет священно на  всех языках , </a:t>
            </a:r>
          </a:p>
          <a:p>
            <a:r>
              <a:rPr lang="ru-RU" sz="6400" dirty="0" smtClean="0">
                <a:solidFill>
                  <a:srgbClr val="7030A0"/>
                </a:solidFill>
              </a:rPr>
              <a:t>Твое гордое имя, Учитель!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6" name="Picture 2" descr="F:\фотки\22939712425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000240"/>
            <a:ext cx="4071966" cy="395543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285728"/>
            <a:ext cx="8501122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Телеева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Эйнура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Магомедсаидовна</a:t>
            </a:r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читель родного языка  и литературы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МКОУ «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Каякентская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СОШ№3»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minus_dlya_prezentacii_-_Dlya_prezentacii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5786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Новая_папка_(2)\IMG-20160210-WA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95" y="428604"/>
            <a:ext cx="7715304" cy="57864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Новая_папка_(2)\IMG-20160210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7572428" cy="64320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ФОТО_С_ТЕЛЕФОНА\IMG-20151024-WA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9" y="214290"/>
            <a:ext cx="8477309" cy="63579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Новая_папка_(2)\IMG-20160210-WA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52"/>
            <a:ext cx="7429552" cy="64770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ФОТО_С_ТЕЛЕФОНА\IMG-20151024-WA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69" y="428604"/>
            <a:ext cx="7998761" cy="60722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Гость\Desktop\презентация айнура м саидовна\IMG-20180206-WA0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11077575" cy="65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911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Гость\Desktop\презентация айнура м саидовна\IMG-20180206-WA0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107504"/>
            <a:ext cx="12192000" cy="90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737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Гость\Desktop\презентация айнура м саидовна\IMG-20180206-WA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7075" y="-1849438"/>
            <a:ext cx="7934325" cy="927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833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Гость\Desktop\презентация айнура м саидовна\IMG-20180206-WA0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20888" y="-2620963"/>
            <a:ext cx="6962775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191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Гость\Desktop\презентация айнура м саидовна\IMG-20180206-WA0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1474625"/>
            <a:ext cx="12192000" cy="88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657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Гость\Desktop\презентация айнура м саидовна\Screenshot_20180126-1202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6076056"/>
            <a:ext cx="10287001" cy="18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77304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Гость\Desktop\презентация айнура м саидовна\IMG-20180206-WA0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58963" y="-1660525"/>
            <a:ext cx="12192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577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Гость\Desktop\презентация айнура м саидовна\IMG-20180207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395536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067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Гость\Desktop\презентация айнура м саидовна\IMG-20180207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39875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573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Гость\Desktop\презентация айнура м саидовна\IMG-20180207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2238" y="-579438"/>
            <a:ext cx="12192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621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Гость\Desktop\презентация айнура м саидовна\IMG-20180207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475" y="-50323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638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Гость\Desktop\презентация айнура м саидовна\IMG-20180207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431925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434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Гость\Desktop\презентация айнура м саидовна\IMG-20180207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-65563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430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Гость\Desktop\презентация айнура м саидовна\IMG-20180207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9763" y="-1279525"/>
            <a:ext cx="12192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406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Гость\Desktop\презентация айнура м саидовна\IMG-20180207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4963" y="-1235075"/>
            <a:ext cx="12192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237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Гость\Desktop\презентация айнура м саидовна\IMG-20180207-WA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2438" y="-118903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803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1000listnik.ru/wp-content/uploads/2016/03/yablon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205" y="0"/>
            <a:ext cx="5364305" cy="6925921"/>
          </a:xfrm>
          <a:prstGeom prst="rect">
            <a:avLst/>
          </a:prstGeom>
          <a:noFill/>
        </p:spPr>
      </p:pic>
      <p:pic>
        <p:nvPicPr>
          <p:cNvPr id="5124" name="Picture 4" descr="https://agro-market.net/upload/medialibrary/932/932a4d13db17e8b1870c36adcf42be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3042" y="1"/>
            <a:ext cx="3890957" cy="3071809"/>
          </a:xfrm>
          <a:prstGeom prst="rect">
            <a:avLst/>
          </a:prstGeom>
          <a:noFill/>
        </p:spPr>
      </p:pic>
      <p:pic>
        <p:nvPicPr>
          <p:cNvPr id="5126" name="Picture 6" descr="http://mrhow.ru/uploads/posts/2014-10/1414344085_frukty-v-dome-po-fen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948366"/>
            <a:ext cx="3857620" cy="39096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Гость\Desktop\презентация айнура м саидовна\IMG-20180207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2438" y="-1706563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705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Гость\Desktop\презентация айнура м саидовна\IMG-20180207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63" y="-88423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053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Гость\Desktop\презентация айнура м саидовна\Screenshot_20180126-1201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403" y="-5211960"/>
            <a:ext cx="10287000" cy="18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703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Гость\Desktop\презентация айнура м саидовна\Screenshot_20180127-0816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7012160"/>
            <a:ext cx="10287000" cy="18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556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Гость\Desktop\презентация айнура м саидовна\20180207_111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94096" y="-7630161"/>
            <a:ext cx="39319200" cy="2211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643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Гость\Desktop\презентация айнура м саидовна\20180207_112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595725" y="-7416800"/>
            <a:ext cx="39319200" cy="2211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848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F:\Новая_папка_(3)\01-09-41-53-2-1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1778"/>
            <a:ext cx="9144000" cy="68579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736"/>
            <a:ext cx="4143372" cy="52864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1600" dirty="0" smtClean="0"/>
              <a:t>Что значить школа для меня?</a:t>
            </a:r>
            <a:br>
              <a:rPr lang="ru-RU" sz="1600" dirty="0" smtClean="0"/>
            </a:br>
            <a:r>
              <a:rPr lang="ru-RU" sz="1600" dirty="0" smtClean="0"/>
              <a:t>Я всем отвечу  однозначно:</a:t>
            </a:r>
            <a:br>
              <a:rPr lang="ru-RU" sz="1600" dirty="0" smtClean="0"/>
            </a:br>
            <a:r>
              <a:rPr lang="ru-RU" sz="1600" dirty="0" smtClean="0"/>
              <a:t>«Жизнь школьная- моя судьба…</a:t>
            </a:r>
            <a:br>
              <a:rPr lang="ru-RU" sz="1600" dirty="0" smtClean="0"/>
            </a:br>
            <a:r>
              <a:rPr lang="ru-RU" sz="1600" dirty="0" smtClean="0"/>
              <a:t>Моя судьба… и не иначе».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Мне нравится работать в школе.</a:t>
            </a:r>
            <a:br>
              <a:rPr lang="ru-RU" sz="1600" dirty="0" smtClean="0"/>
            </a:br>
            <a:r>
              <a:rPr lang="ru-RU" sz="1600" dirty="0" smtClean="0"/>
              <a:t>Работать с детьми- это огромное счастье .</a:t>
            </a:r>
            <a:br>
              <a:rPr lang="ru-RU" sz="1600" dirty="0" smtClean="0"/>
            </a:br>
            <a:r>
              <a:rPr lang="ru-RU" sz="1600" dirty="0" smtClean="0"/>
              <a:t>Именно дети умеют бескорыстно любить и своей любовью окрылять,</a:t>
            </a:r>
            <a:br>
              <a:rPr lang="ru-RU" sz="1600" dirty="0" smtClean="0"/>
            </a:br>
            <a:r>
              <a:rPr lang="ru-RU" sz="1600" dirty="0" smtClean="0"/>
              <a:t>Вдохновлять и вселять уверенность.</a:t>
            </a:r>
            <a:br>
              <a:rPr lang="ru-RU" sz="1600" dirty="0" smtClean="0"/>
            </a:br>
            <a:r>
              <a:rPr lang="ru-RU" sz="1600" dirty="0" smtClean="0"/>
              <a:t>Общение с детьми доставляет мне удовольствие и радость .</a:t>
            </a:r>
            <a:br>
              <a:rPr lang="ru-RU" sz="1600" dirty="0" smtClean="0"/>
            </a:br>
            <a:r>
              <a:rPr lang="ru-RU" sz="1600" dirty="0" smtClean="0"/>
              <a:t>Я чувствую, что я нужна им , а они нужны мне.</a:t>
            </a:r>
            <a:br>
              <a:rPr lang="ru-RU" sz="1600" dirty="0" smtClean="0"/>
            </a:br>
            <a:r>
              <a:rPr lang="ru-RU" sz="1600" dirty="0" smtClean="0"/>
              <a:t>Общение с детьми, как бальзам для души,</a:t>
            </a:r>
            <a:br>
              <a:rPr lang="ru-RU" sz="1600" dirty="0" smtClean="0"/>
            </a:br>
            <a:r>
              <a:rPr lang="ru-RU" sz="1600" dirty="0" smtClean="0"/>
              <a:t>Как напиток бодрости и вечной молодости…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85729"/>
            <a:ext cx="864399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«Работа - лучший способ наслаждаться жизнью».</a:t>
            </a:r>
          </a:p>
          <a:p>
            <a:pPr algn="ctr"/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4" name="Picture 2" descr="F:\фотки\IMG-20150507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285860"/>
            <a:ext cx="4183092" cy="2352989"/>
          </a:xfrm>
          <a:prstGeom prst="rect">
            <a:avLst/>
          </a:prstGeom>
          <a:noFill/>
        </p:spPr>
      </p:pic>
      <p:pic>
        <p:nvPicPr>
          <p:cNvPr id="3075" name="Picture 3" descr="F:\фотки\IMG-20151120-WA0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804050"/>
            <a:ext cx="4143372" cy="27324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428868"/>
            <a:ext cx="3429000" cy="20574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2013 г. выпуск</a:t>
            </a:r>
            <a:endParaRPr lang="ru-RU" sz="5400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4098" name="Picture 2" descr="F:\фотки\2358190660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1071546"/>
            <a:ext cx="4762501" cy="41434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20160510_132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02" y="214290"/>
            <a:ext cx="8857216" cy="64294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Новая_папка_(2)\IMG-20160210-WA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14" y="214290"/>
            <a:ext cx="8239214" cy="65008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Новая_папка_(2)\IMG-20160210-WA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572560" cy="62151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Новая_папка_(2)\IMG-20160210-WA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6641"/>
            <a:ext cx="7929618" cy="63341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246</TotalTime>
  <Words>105</Words>
  <Application>Microsoft Office PowerPoint</Application>
  <PresentationFormat>Экран (4:3)</PresentationFormat>
  <Paragraphs>23</Paragraphs>
  <Slides>36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Winter</vt:lpstr>
      <vt:lpstr>Слайд 1</vt:lpstr>
      <vt:lpstr>Слайд 2</vt:lpstr>
      <vt:lpstr>Слайд 3</vt:lpstr>
      <vt:lpstr>Что значить школа для меня? Я всем отвечу  однозначно: «Жизнь школьная- моя судьба… Моя судьба… и не иначе».   Мне нравится работать в школе. Работать с детьми- это огромное счастье . Именно дети умеют бескорыстно любить и своей любовью окрылять, Вдохновлять и вселять уверенность. Общение с детьми доставляет мне удовольствие и радость . Я чувствую, что я нужна им , а они нужны мне. Общение с детьми, как бальзам для души, Как напиток бодрости и вечной молодости…   </vt:lpstr>
      <vt:lpstr>2013 г. выпуск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Зарема</dc:creator>
  <cp:lastModifiedBy>Зарема</cp:lastModifiedBy>
  <cp:revision>28</cp:revision>
  <dcterms:created xsi:type="dcterms:W3CDTF">2018-02-06T08:22:28Z</dcterms:created>
  <dcterms:modified xsi:type="dcterms:W3CDTF">2018-02-07T09:39:03Z</dcterms:modified>
</cp:coreProperties>
</file>