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85" r:id="rId3"/>
    <p:sldId id="292" r:id="rId4"/>
    <p:sldId id="288" r:id="rId5"/>
    <p:sldId id="293" r:id="rId6"/>
    <p:sldId id="289" r:id="rId7"/>
    <p:sldId id="294" r:id="rId8"/>
    <p:sldId id="290" r:id="rId9"/>
    <p:sldId id="295" r:id="rId10"/>
    <p:sldId id="291" r:id="rId11"/>
    <p:sldId id="282" r:id="rId12"/>
    <p:sldId id="296" r:id="rId13"/>
    <p:sldId id="284" r:id="rId14"/>
    <p:sldId id="276" r:id="rId15"/>
    <p:sldId id="297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лексей" initials="А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B8069-3A9A-43E2-9140-0FB8A37787CE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EC4B4-97BF-47CA-9997-45AFD73DF6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3E77CF-DF45-4E73-8376-7559B459782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М. Эшер. «Рыба, заглатывающая корабль». Параллельный перенос.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E2F8E0-F0D7-463A-A0F4-8B54C2303B6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Параллельный перенос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F69827-0BDA-46F4-AB3D-7A5A22CED76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М. Эшер «Бабочки». Поворот. Центральная симметрия. Параллельный перенос.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944A4-8675-4A9A-99AD-33472204511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 основе паркета – ромб, фигура из которой можно составить паркет.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B911C9-4D15-4927-A089-FCA86B1F105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 основе паркета – ромб, фигура из которой можно составить паркет.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7E31C-DA6C-480A-B97D-135D17ED661D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0ECD5-8259-41A8-8DA6-E1D5046A3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2793B-D246-4AE3-A327-0B75FE8FDB30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B45CD-8D02-4C84-98D3-9DBF131B57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65D0C-BA9D-461E-9EE2-4E04944DE1E3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088D5-4C83-4F15-A02E-01DB5CB2B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A7EEB-6108-4668-92A8-9C7179364453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C92A4-D0CA-44CB-B731-0E2AB893ED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8CFF9-6926-4CEA-940A-7DB9B46DD463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62FBD-CFB0-47FC-9EEF-9FC43166C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FB5DB-8FDF-4637-9F27-7B97EAD33A51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F84D0-AC4E-47B3-A5A2-B20FF34AF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EBBFC-58D9-485D-B57A-5A326AF6EC97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6A207-048D-4F60-B53F-839875E95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B2763-5EB3-4AAC-938E-BDA254E17BCD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0A12D-1735-4D8B-B3B0-CC391F8F8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D06F0-A658-4720-B7BF-1FE14FA62640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6E3C0-04F5-4B98-8D95-87497D7BE7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44A67-6033-4613-9DC3-5445FED6D88C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67578-78A3-4711-9B3D-9126C15B3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4230B-0EEC-4E3A-A0F0-3AA583A9735B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D7F65-B9C4-462F-8BC4-94E2C710C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2AAED-19C6-4D80-A25C-10930D193996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B7549-2833-483B-8B8E-A53BB3AF8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C1633C-9934-437A-B48E-1D7936536474}" type="datetime1">
              <a:rPr lang="ru-RU" smtClean="0"/>
              <a:pPr>
                <a:defRPr/>
              </a:pPr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 smtClean="0"/>
              <a:t>Якшина Н.А. учитель математики МБОУ "БСОШ №1", г. Александровск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FA8E80-0B75-4E4E-B412-8B1925DE30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file:///G:\&#1087;&#1077;&#1095;&#1072;&#1090;&#1100;\&#1052;&#1086;&#1081;%20&#1092;&#1080;&#1083;&#1100;&#1084;%20&#1055;&#1054;&#1044;&#1054;&#1041;&#1048;&#1045;%202.avi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.jpeg"/><Relationship Id="rId7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Движения</a:t>
            </a:r>
            <a:br>
              <a:rPr lang="ru-RU" dirty="0" smtClean="0"/>
            </a:br>
            <a:r>
              <a:rPr lang="ru-RU" dirty="0" smtClean="0"/>
              <a:t>9 класс</a:t>
            </a:r>
          </a:p>
        </p:txBody>
      </p:sp>
      <p:sp>
        <p:nvSpPr>
          <p:cNvPr id="4" name="Управляющая кнопка: далее 3">
            <a:hlinkClick r:id="rId2" action="ppaction://hlinkfile" highlightClick="1"/>
          </p:cNvPr>
          <p:cNvSpPr/>
          <p:nvPr/>
        </p:nvSpPr>
        <p:spPr>
          <a:xfrm>
            <a:off x="7715250" y="6286500"/>
            <a:ext cx="571500" cy="3571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14348" y="6286520"/>
            <a:ext cx="2895600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E2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000232" y="571480"/>
            <a:ext cx="4403725" cy="5759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" name="Группа 7"/>
          <p:cNvGrpSpPr/>
          <p:nvPr/>
        </p:nvGrpSpPr>
        <p:grpSpPr>
          <a:xfrm>
            <a:off x="2428860" y="2428868"/>
            <a:ext cx="3570608" cy="3233245"/>
            <a:chOff x="714348" y="2428868"/>
            <a:chExt cx="3570608" cy="3233245"/>
          </a:xfrm>
        </p:grpSpPr>
        <p:pic>
          <p:nvPicPr>
            <p:cNvPr id="5" name="Рисунок 4" descr="Рисунок4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7030A0">
                  <a:tint val="45000"/>
                  <a:satMod val="400000"/>
                </a:srgbClr>
              </a:duotone>
              <a:lum bright="1000"/>
            </a:blip>
            <a:stretch>
              <a:fillRect/>
            </a:stretch>
          </p:blipFill>
          <p:spPr>
            <a:xfrm>
              <a:off x="2428860" y="2428868"/>
              <a:ext cx="1856096" cy="2156346"/>
            </a:xfrm>
            <a:prstGeom prst="rect">
              <a:avLst/>
            </a:prstGeom>
          </p:spPr>
        </p:pic>
        <p:pic>
          <p:nvPicPr>
            <p:cNvPr id="4" name="Рисунок 3" descr="Рисунок3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7030A0">
                  <a:tint val="45000"/>
                  <a:satMod val="400000"/>
                </a:srgbClr>
              </a:duotone>
              <a:lum bright="1000"/>
            </a:blip>
            <a:stretch>
              <a:fillRect/>
            </a:stretch>
          </p:blipFill>
          <p:spPr>
            <a:xfrm rot="21411535">
              <a:off x="1699686" y="3546710"/>
              <a:ext cx="1746913" cy="2115403"/>
            </a:xfrm>
            <a:prstGeom prst="rect">
              <a:avLst/>
            </a:prstGeom>
          </p:spPr>
        </p:pic>
        <p:pic>
          <p:nvPicPr>
            <p:cNvPr id="6" name="Рисунок 5" descr="Рисунок5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CFF"/>
                </a:clrFrom>
                <a:clrTo>
                  <a:srgbClr val="FFFCFF">
                    <a:alpha val="0"/>
                  </a:srgbClr>
                </a:clrTo>
              </a:clrChange>
              <a:duotone>
                <a:prstClr val="black"/>
                <a:srgbClr val="7030A0">
                  <a:tint val="45000"/>
                  <a:satMod val="400000"/>
                </a:srgbClr>
              </a:duotone>
              <a:lum bright="1000"/>
            </a:blip>
            <a:stretch>
              <a:fillRect/>
            </a:stretch>
          </p:blipFill>
          <p:spPr>
            <a:xfrm>
              <a:off x="714348" y="2500306"/>
              <a:ext cx="2361063" cy="1856096"/>
            </a:xfrm>
            <a:prstGeom prst="rect">
              <a:avLst/>
            </a:prstGeom>
          </p:spPr>
        </p:pic>
      </p:grpSp>
      <p:sp>
        <p:nvSpPr>
          <p:cNvPr id="7" name="Овал 6"/>
          <p:cNvSpPr/>
          <p:nvPr/>
        </p:nvSpPr>
        <p:spPr>
          <a:xfrm>
            <a:off x="4286248" y="3786190"/>
            <a:ext cx="142876" cy="14287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>
            <a:hlinkClick r:id="rId7" action="ppaction://hlinksldjump"/>
          </p:cNvPr>
          <p:cNvSpPr/>
          <p:nvPr/>
        </p:nvSpPr>
        <p:spPr>
          <a:xfrm>
            <a:off x="8358214" y="6143644"/>
            <a:ext cx="500066" cy="428628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00B050"/>
                </a:solidFill>
              </a:rPr>
              <a:t>Практическая работа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ru-RU" sz="3000" dirty="0" smtClean="0"/>
              <a:t>     Этапы работы:</a:t>
            </a:r>
          </a:p>
          <a:p>
            <a:r>
              <a:rPr lang="ru-RU" sz="3000" dirty="0" smtClean="0"/>
              <a:t>Составить алгоритм построения.</a:t>
            </a:r>
          </a:p>
          <a:p>
            <a:r>
              <a:rPr lang="ru-RU" sz="3000" dirty="0" smtClean="0"/>
              <a:t>Выполните построение.</a:t>
            </a:r>
          </a:p>
          <a:p>
            <a:r>
              <a:rPr lang="ru-RU" sz="3000" dirty="0" smtClean="0"/>
              <a:t>Обозначить возможные ошибки, которые можно допустить при выполнении построений.</a:t>
            </a:r>
          </a:p>
          <a:p>
            <a:r>
              <a:rPr lang="ru-RU" sz="3000" dirty="0" smtClean="0"/>
              <a:t>Представить результаты проделанной работы.</a:t>
            </a: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786710" y="5643578"/>
            <a:ext cx="500063" cy="428625"/>
          </a:xfrm>
          <a:prstGeom prst="star5">
            <a:avLst>
              <a:gd name="adj" fmla="val 22996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</a:rPr>
              <a:t>Индивидуальная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rgbClr val="00B050"/>
                </a:solidFill>
              </a:rPr>
              <a:t>работа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Выбрать алгоритм построения;</a:t>
            </a:r>
          </a:p>
          <a:p>
            <a:r>
              <a:rPr lang="ru-RU" dirty="0" smtClean="0"/>
              <a:t>Выполнить построение.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571604" y="3429000"/>
            <a:ext cx="107157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928794" y="4000504"/>
            <a:ext cx="1857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3071802" y="3429000"/>
            <a:ext cx="107157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4214810" y="3500438"/>
            <a:ext cx="857256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5500694" y="4286256"/>
            <a:ext cx="107157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214942" y="5357826"/>
            <a:ext cx="71438" cy="7143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>
            <a:endCxn id="12" idx="2"/>
          </p:cNvCxnSpPr>
          <p:nvPr/>
        </p:nvCxnSpPr>
        <p:spPr>
          <a:xfrm>
            <a:off x="4500562" y="4857760"/>
            <a:ext cx="714380" cy="5357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12" idx="3"/>
          </p:cNvCxnSpPr>
          <p:nvPr/>
        </p:nvCxnSpPr>
        <p:spPr>
          <a:xfrm rot="5400000" flipH="1" flipV="1">
            <a:off x="5332561" y="4750603"/>
            <a:ext cx="561042" cy="7753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4000496" y="4286256"/>
            <a:ext cx="107157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 rot="19347771">
            <a:off x="5050702" y="5294182"/>
            <a:ext cx="357190" cy="28575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>
            <a:hlinkClick r:id="rId2" action="ppaction://hlinksldjump"/>
          </p:cNvPr>
          <p:cNvSpPr/>
          <p:nvPr/>
        </p:nvSpPr>
        <p:spPr>
          <a:xfrm>
            <a:off x="8072462" y="5929330"/>
            <a:ext cx="428628" cy="42862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smtClean="0">
                <a:solidFill>
                  <a:srgbClr val="00B050"/>
                </a:solidFill>
              </a:rPr>
              <a:t>Высказывания о математике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В мире нет места для некрасивой математики.  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                       Г. Харди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2.   Математика один из видов искусства.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                   Н. Винер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3.   Математика есть прообраз красоты мира.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                   И. Кеплер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4.   Математика несёт красоту в любую науку.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                   А. Волошинов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5.   Математика выявляет порядок, определенность, а это – важнейшие виды прекрасного.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                    Аристотель   </a:t>
            </a:r>
            <a:endParaRPr lang="ru-RU" dirty="0"/>
          </a:p>
        </p:txBody>
      </p:sp>
      <p:sp>
        <p:nvSpPr>
          <p:cNvPr id="4" name="5-конечная звезда 3">
            <a:hlinkClick r:id="rId2" action="ppaction://hlinksldjump"/>
          </p:cNvPr>
          <p:cNvSpPr/>
          <p:nvPr/>
        </p:nvSpPr>
        <p:spPr>
          <a:xfrm>
            <a:off x="7286625" y="6000750"/>
            <a:ext cx="642938" cy="50006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z="4400" b="1" i="1" dirty="0" smtClean="0">
                <a:solidFill>
                  <a:srgbClr val="00B050"/>
                </a:solidFill>
              </a:rPr>
              <a:t>Желаю вам творческих успехов, находок и достижений!</a:t>
            </a:r>
          </a:p>
          <a:p>
            <a:pPr algn="ctr">
              <a:buFont typeface="Arial" charset="0"/>
              <a:buNone/>
            </a:pPr>
            <a:r>
              <a:rPr lang="ru-RU" sz="4400" b="1" i="1" dirty="0" smtClean="0">
                <a:solidFill>
                  <a:srgbClr val="00B050"/>
                </a:solidFill>
              </a:rPr>
              <a:t>Движения только вперед! </a:t>
            </a:r>
          </a:p>
          <a:p>
            <a:pPr algn="ctr">
              <a:buFont typeface="Arial" charset="0"/>
              <a:buNone/>
            </a:pPr>
            <a:r>
              <a:rPr lang="ru-RU" sz="4400" b="1" i="1" dirty="0" smtClean="0">
                <a:solidFill>
                  <a:srgbClr val="00B050"/>
                </a:solidFill>
              </a:rPr>
              <a:t>Спасибо за урок!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000" dirty="0" smtClean="0"/>
              <a:t>   Литература и интернет – ресурсы:</a:t>
            </a:r>
          </a:p>
          <a:p>
            <a:pPr>
              <a:buFont typeface="Wingdings 2" pitchFamily="18" charset="2"/>
              <a:buNone/>
            </a:pPr>
            <a:r>
              <a:rPr lang="ru-RU" sz="2000" dirty="0" smtClean="0"/>
              <a:t>    Геометрия: Учеб. 7-9 </a:t>
            </a:r>
            <a:r>
              <a:rPr lang="ru-RU" sz="2000" dirty="0" err="1" smtClean="0"/>
              <a:t>кл</a:t>
            </a:r>
            <a:r>
              <a:rPr lang="ru-RU" sz="2000" dirty="0" smtClean="0"/>
              <a:t>. </a:t>
            </a:r>
            <a:r>
              <a:rPr lang="ru-RU" sz="2000" dirty="0" err="1" smtClean="0"/>
              <a:t>общеобразоват</a:t>
            </a:r>
            <a:r>
              <a:rPr lang="ru-RU" sz="2000" dirty="0" smtClean="0"/>
              <a:t>. учреждений/ Л. С. </a:t>
            </a:r>
            <a:r>
              <a:rPr lang="ru-RU" sz="2000" dirty="0" err="1" smtClean="0"/>
              <a:t>Атанасян</a:t>
            </a:r>
            <a:r>
              <a:rPr lang="ru-RU" sz="2000" dirty="0" smtClean="0"/>
              <a:t>, В. Ф. Бутузов, С. Б. Кадомцев и др. – М.: Просвещение, 2007.</a:t>
            </a:r>
          </a:p>
          <a:p>
            <a:pPr>
              <a:buFont typeface="Wingdings 2" pitchFamily="18" charset="2"/>
              <a:buNone/>
            </a:pPr>
            <a:r>
              <a:rPr lang="ru-RU" sz="2000" dirty="0" smtClean="0"/>
              <a:t>    </a:t>
            </a:r>
            <a:r>
              <a:rPr lang="ru-RU" sz="2000" dirty="0" err="1" smtClean="0"/>
              <a:t>Шарыгин</a:t>
            </a:r>
            <a:r>
              <a:rPr lang="ru-RU" sz="2000" dirty="0" smtClean="0"/>
              <a:t> И.Ф., </a:t>
            </a:r>
            <a:r>
              <a:rPr lang="ru-RU" sz="2000" dirty="0" err="1" smtClean="0"/>
              <a:t>Ерганжиева</a:t>
            </a:r>
            <a:r>
              <a:rPr lang="ru-RU" sz="2000" dirty="0" smtClean="0"/>
              <a:t> Л.Н. Наглядная геометрия. Учебное пособие для 5-6 классов. – М.; МИРОС, КПЦ «МАРТА», 1992</a:t>
            </a:r>
            <a:endParaRPr lang="en-US" sz="2000" dirty="0" smtClean="0"/>
          </a:p>
          <a:p>
            <a:pPr>
              <a:buFont typeface="Wingdings 2" pitchFamily="18" charset="2"/>
              <a:buNone/>
            </a:pPr>
            <a:r>
              <a:rPr lang="en-US" sz="2000" dirty="0" smtClean="0"/>
              <a:t>    http</a:t>
            </a:r>
            <a:r>
              <a:rPr lang="ru-RU" sz="2000" dirty="0" smtClean="0"/>
              <a:t>://</a:t>
            </a:r>
            <a:r>
              <a:rPr lang="en-US" sz="2000" dirty="0" smtClean="0"/>
              <a:t>www.escher.ru</a:t>
            </a:r>
          </a:p>
          <a:p>
            <a:pPr>
              <a:buFont typeface="Wingdings 2" pitchFamily="18" charset="2"/>
              <a:buNone/>
            </a:pPr>
            <a:r>
              <a:rPr lang="en-US" sz="2000" dirty="0" smtClean="0"/>
              <a:t>    http</a:t>
            </a:r>
            <a:r>
              <a:rPr lang="ru-RU" sz="2000" dirty="0" smtClean="0"/>
              <a:t>://</a:t>
            </a:r>
            <a:r>
              <a:rPr lang="en-US" sz="2000" dirty="0" smtClean="0"/>
              <a:t>absolutgraphic.narod.ru</a:t>
            </a:r>
          </a:p>
          <a:p>
            <a:pPr>
              <a:buFont typeface="Wingdings 2" pitchFamily="18" charset="2"/>
              <a:buNone/>
            </a:pPr>
            <a:r>
              <a:rPr lang="en-US" sz="2000" dirty="0" smtClean="0"/>
              <a:t>    http</a:t>
            </a:r>
            <a:r>
              <a:rPr lang="ru-RU" sz="2000" dirty="0" smtClean="0"/>
              <a:t>://</a:t>
            </a:r>
            <a:r>
              <a:rPr lang="en-US" sz="2000" dirty="0" smtClean="0"/>
              <a:t>www.etudes.ru</a:t>
            </a:r>
            <a:endParaRPr lang="ru-RU" sz="2000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57188" y="214313"/>
          <a:ext cx="8572500" cy="6544628"/>
        </p:xfrm>
        <a:graphic>
          <a:graphicData uri="http://schemas.openxmlformats.org/drawingml/2006/table">
            <a:tbl>
              <a:tblPr/>
              <a:tblGrid>
                <a:gridCol w="4214812"/>
                <a:gridCol w="4357688"/>
              </a:tblGrid>
              <a:tr h="3214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8ED5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1. Теория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1.Виды движений:«Составь определения»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2.Виды движений: «Изображения»;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3.Свойства движений: «Продолжи предложение»;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4.Основные понятия «Толкование слов».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548DD4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48DD4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2. Практическая работа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548DD4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Определение видов движения, использованных при создании эскизов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4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48DD4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3. Индивидуальная работа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Цель: освоение  способов построения  преобразования фигур на плоскости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            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8ED5"/>
                          </a:solidFill>
                          <a:effectLst/>
                          <a:latin typeface="Calibri" pitchFamily="34" charset="0"/>
                        </a:rPr>
                        <a:t>4. Рефлексия</a:t>
                      </a:r>
                      <a:endParaRPr kumimoji="0" lang="ru-RU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558ED5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58ED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929188" y="2071688"/>
          <a:ext cx="3786215" cy="889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382"/>
                <a:gridCol w="785818"/>
                <a:gridCol w="642942"/>
                <a:gridCol w="857256"/>
                <a:gridCol w="785817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Ц. сим.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О.сим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Поворот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П.перенос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419" name="TextBox 2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643313" y="214313"/>
            <a:ext cx="2214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Calibri" pitchFamily="34" charset="0"/>
              </a:rPr>
              <a:t>Карта урока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858125" y="4857750"/>
            <a:ext cx="85725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" name="Рисунок 26" descr="big-t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428604"/>
            <a:ext cx="1214437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5-конечная звезда 27">
            <a:hlinkClick r:id="rId4" action="ppaction://hlinksldjump"/>
          </p:cNvPr>
          <p:cNvSpPr/>
          <p:nvPr/>
        </p:nvSpPr>
        <p:spPr>
          <a:xfrm>
            <a:off x="8286750" y="3000375"/>
            <a:ext cx="428625" cy="35718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" name="Рисунок 28" descr="big-t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142852"/>
            <a:ext cx="1214438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7858125" y="5214938"/>
            <a:ext cx="85725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5-конечная звезда 30">
            <a:hlinkClick r:id="rId5" action="ppaction://hlinksldjump"/>
          </p:cNvPr>
          <p:cNvSpPr/>
          <p:nvPr/>
        </p:nvSpPr>
        <p:spPr>
          <a:xfrm>
            <a:off x="4071938" y="6143625"/>
            <a:ext cx="428625" cy="35718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" name="Рисунок 32" descr="big-t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000636"/>
            <a:ext cx="1214437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 descr="big-tick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3429000"/>
            <a:ext cx="1214438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Прямоугольник 34"/>
          <p:cNvSpPr/>
          <p:nvPr/>
        </p:nvSpPr>
        <p:spPr>
          <a:xfrm>
            <a:off x="7858125" y="5572125"/>
            <a:ext cx="85725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7858125" y="5929313"/>
            <a:ext cx="85725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5-конечная звезда 36">
            <a:hlinkClick r:id="rId7" action="ppaction://hlinksldjump"/>
          </p:cNvPr>
          <p:cNvSpPr/>
          <p:nvPr/>
        </p:nvSpPr>
        <p:spPr>
          <a:xfrm>
            <a:off x="8501063" y="6286500"/>
            <a:ext cx="428625" cy="35718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Алексей\Downloads\Ris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714884"/>
            <a:ext cx="1825620" cy="1643058"/>
          </a:xfrm>
          <a:prstGeom prst="rect">
            <a:avLst/>
          </a:prstGeom>
          <a:noFill/>
        </p:spPr>
      </p:pic>
      <p:cxnSp>
        <p:nvCxnSpPr>
          <p:cNvPr id="21" name="Прямая со стрелкой 20"/>
          <p:cNvCxnSpPr/>
          <p:nvPr/>
        </p:nvCxnSpPr>
        <p:spPr>
          <a:xfrm rot="5400000" flipH="1" flipV="1">
            <a:off x="3929852" y="5142718"/>
            <a:ext cx="2143140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000628" y="6215082"/>
            <a:ext cx="2500330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Овал 37"/>
          <p:cNvSpPr/>
          <p:nvPr/>
        </p:nvSpPr>
        <p:spPr>
          <a:xfrm>
            <a:off x="5286380" y="4643446"/>
            <a:ext cx="214314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Равнобедренный треугольник 38"/>
          <p:cNvSpPr/>
          <p:nvPr/>
        </p:nvSpPr>
        <p:spPr>
          <a:xfrm>
            <a:off x="5715008" y="4286256"/>
            <a:ext cx="357190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 rot="5400000">
            <a:off x="5572132" y="4857760"/>
            <a:ext cx="28575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143636" y="4714884"/>
            <a:ext cx="285752" cy="2762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5-конечная звезда 41">
            <a:hlinkClick r:id="rId6" action="ppaction://hlinksldjump"/>
          </p:cNvPr>
          <p:cNvSpPr/>
          <p:nvPr/>
        </p:nvSpPr>
        <p:spPr>
          <a:xfrm>
            <a:off x="8001024" y="6072206"/>
            <a:ext cx="428625" cy="35718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45" descr="5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28794" y="0"/>
            <a:ext cx="5240337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82575" y="-12700"/>
            <a:ext cx="8709025" cy="6870700"/>
            <a:chOff x="0" y="-8"/>
            <a:chExt cx="5486" cy="4328"/>
          </a:xfrm>
        </p:grpSpPr>
        <p:pic>
          <p:nvPicPr>
            <p:cNvPr id="19471" name="Picture 3" descr="слайд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302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2" name="Picture 4" descr="слайд 11"/>
            <p:cNvPicPr>
              <a:picLocks noChangeAspect="1" noChangeArrowheads="1"/>
            </p:cNvPicPr>
            <p:nvPr/>
          </p:nvPicPr>
          <p:blipFill>
            <a:blip r:embed="rId3" cstate="print"/>
            <a:srcRect l="2907"/>
            <a:stretch>
              <a:fillRect/>
            </a:stretch>
          </p:blipFill>
          <p:spPr bwMode="auto">
            <a:xfrm>
              <a:off x="2280" y="-8"/>
              <a:ext cx="320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76200" y="50800"/>
            <a:ext cx="9004300" cy="6705600"/>
            <a:chOff x="168" y="176"/>
            <a:chExt cx="5408" cy="3928"/>
          </a:xfrm>
        </p:grpSpPr>
        <p:sp>
          <p:nvSpPr>
            <p:cNvPr id="19463" name="Freeform 6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4" name="Freeform 7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5" name="Freeform 8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6" name="Freeform 9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7" name="Freeform 10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8" name="Freeform 11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9" name="Freeform 12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0" name="Freeform 13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0830" name="Freeform 14"/>
          <p:cNvSpPr>
            <a:spLocks/>
          </p:cNvSpPr>
          <p:nvPr/>
        </p:nvSpPr>
        <p:spPr bwMode="auto">
          <a:xfrm>
            <a:off x="3238500" y="2184400"/>
            <a:ext cx="2505075" cy="1993900"/>
          </a:xfrm>
          <a:custGeom>
            <a:avLst/>
            <a:gdLst>
              <a:gd name="T0" fmla="*/ 2147483647 w 1578"/>
              <a:gd name="T1" fmla="*/ 2147483647 h 1256"/>
              <a:gd name="T2" fmla="*/ 2147483647 w 1578"/>
              <a:gd name="T3" fmla="*/ 2147483647 h 1256"/>
              <a:gd name="T4" fmla="*/ 2147483647 w 1578"/>
              <a:gd name="T5" fmla="*/ 2147483647 h 1256"/>
              <a:gd name="T6" fmla="*/ 2147483647 w 1578"/>
              <a:gd name="T7" fmla="*/ 2147483647 h 1256"/>
              <a:gd name="T8" fmla="*/ 2147483647 w 1578"/>
              <a:gd name="T9" fmla="*/ 2147483647 h 1256"/>
              <a:gd name="T10" fmla="*/ 2147483647 w 1578"/>
              <a:gd name="T11" fmla="*/ 2147483647 h 1256"/>
              <a:gd name="T12" fmla="*/ 2147483647 w 1578"/>
              <a:gd name="T13" fmla="*/ 2147483647 h 1256"/>
              <a:gd name="T14" fmla="*/ 2147483647 w 1578"/>
              <a:gd name="T15" fmla="*/ 2147483647 h 1256"/>
              <a:gd name="T16" fmla="*/ 2147483647 w 1578"/>
              <a:gd name="T17" fmla="*/ 2147483647 h 1256"/>
              <a:gd name="T18" fmla="*/ 2147483647 w 1578"/>
              <a:gd name="T19" fmla="*/ 2147483647 h 1256"/>
              <a:gd name="T20" fmla="*/ 2147483647 w 1578"/>
              <a:gd name="T21" fmla="*/ 2147483647 h 1256"/>
              <a:gd name="T22" fmla="*/ 2147483647 w 1578"/>
              <a:gd name="T23" fmla="*/ 2147483647 h 1256"/>
              <a:gd name="T24" fmla="*/ 2147483647 w 1578"/>
              <a:gd name="T25" fmla="*/ 2147483647 h 1256"/>
              <a:gd name="T26" fmla="*/ 2147483647 w 1578"/>
              <a:gd name="T27" fmla="*/ 2147483647 h 1256"/>
              <a:gd name="T28" fmla="*/ 2147483647 w 1578"/>
              <a:gd name="T29" fmla="*/ 2147483647 h 1256"/>
              <a:gd name="T30" fmla="*/ 2147483647 w 1578"/>
              <a:gd name="T31" fmla="*/ 2147483647 h 1256"/>
              <a:gd name="T32" fmla="*/ 2147483647 w 1578"/>
              <a:gd name="T33" fmla="*/ 2147483647 h 1256"/>
              <a:gd name="T34" fmla="*/ 2147483647 w 1578"/>
              <a:gd name="T35" fmla="*/ 2147483647 h 1256"/>
              <a:gd name="T36" fmla="*/ 2147483647 w 1578"/>
              <a:gd name="T37" fmla="*/ 2147483647 h 1256"/>
              <a:gd name="T38" fmla="*/ 2147483647 w 1578"/>
              <a:gd name="T39" fmla="*/ 2147483647 h 1256"/>
              <a:gd name="T40" fmla="*/ 2147483647 w 1578"/>
              <a:gd name="T41" fmla="*/ 2147483647 h 1256"/>
              <a:gd name="T42" fmla="*/ 2147483647 w 1578"/>
              <a:gd name="T43" fmla="*/ 2147483647 h 1256"/>
              <a:gd name="T44" fmla="*/ 2147483647 w 1578"/>
              <a:gd name="T45" fmla="*/ 2147483647 h 1256"/>
              <a:gd name="T46" fmla="*/ 2147483647 w 1578"/>
              <a:gd name="T47" fmla="*/ 2147483647 h 1256"/>
              <a:gd name="T48" fmla="*/ 2147483647 w 1578"/>
              <a:gd name="T49" fmla="*/ 2147483647 h 1256"/>
              <a:gd name="T50" fmla="*/ 2147483647 w 1578"/>
              <a:gd name="T51" fmla="*/ 2147483647 h 1256"/>
              <a:gd name="T52" fmla="*/ 2147483647 w 1578"/>
              <a:gd name="T53" fmla="*/ 2147483647 h 1256"/>
              <a:gd name="T54" fmla="*/ 2147483647 w 1578"/>
              <a:gd name="T55" fmla="*/ 2147483647 h 1256"/>
              <a:gd name="T56" fmla="*/ 2147483647 w 1578"/>
              <a:gd name="T57" fmla="*/ 2147483647 h 1256"/>
              <a:gd name="T58" fmla="*/ 2147483647 w 1578"/>
              <a:gd name="T59" fmla="*/ 0 h 1256"/>
              <a:gd name="T60" fmla="*/ 2147483647 w 1578"/>
              <a:gd name="T61" fmla="*/ 2147483647 h 1256"/>
              <a:gd name="T62" fmla="*/ 2147483647 w 1578"/>
              <a:gd name="T63" fmla="*/ 2147483647 h 1256"/>
              <a:gd name="T64" fmla="*/ 2147483647 w 1578"/>
              <a:gd name="T65" fmla="*/ 2147483647 h 1256"/>
              <a:gd name="T66" fmla="*/ 2147483647 w 1578"/>
              <a:gd name="T67" fmla="*/ 2147483647 h 1256"/>
              <a:gd name="T68" fmla="*/ 2147483647 w 1578"/>
              <a:gd name="T69" fmla="*/ 2147483647 h 1256"/>
              <a:gd name="T70" fmla="*/ 2147483647 w 1578"/>
              <a:gd name="T71" fmla="*/ 2147483647 h 1256"/>
              <a:gd name="T72" fmla="*/ 2147483647 w 1578"/>
              <a:gd name="T73" fmla="*/ 2147483647 h 1256"/>
              <a:gd name="T74" fmla="*/ 2147483647 w 1578"/>
              <a:gd name="T75" fmla="*/ 2147483647 h 1256"/>
              <a:gd name="T76" fmla="*/ 2147483647 w 1578"/>
              <a:gd name="T77" fmla="*/ 2147483647 h 1256"/>
              <a:gd name="T78" fmla="*/ 2147483647 w 1578"/>
              <a:gd name="T79" fmla="*/ 2147483647 h 1256"/>
              <a:gd name="T80" fmla="*/ 2147483647 w 1578"/>
              <a:gd name="T81" fmla="*/ 2147483647 h 1256"/>
              <a:gd name="T82" fmla="*/ 0 w 1578"/>
              <a:gd name="T83" fmla="*/ 2147483647 h 1256"/>
              <a:gd name="T84" fmla="*/ 2147483647 w 1578"/>
              <a:gd name="T85" fmla="*/ 2147483647 h 1256"/>
              <a:gd name="T86" fmla="*/ 2147483647 w 1578"/>
              <a:gd name="T87" fmla="*/ 2147483647 h 1256"/>
              <a:gd name="T88" fmla="*/ 2147483647 w 1578"/>
              <a:gd name="T89" fmla="*/ 2147483647 h 1256"/>
              <a:gd name="T90" fmla="*/ 2147483647 w 1578"/>
              <a:gd name="T91" fmla="*/ 2147483647 h 1256"/>
              <a:gd name="T92" fmla="*/ 2147483647 w 1578"/>
              <a:gd name="T93" fmla="*/ 2147483647 h 12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578"/>
              <a:gd name="T142" fmla="*/ 0 h 1256"/>
              <a:gd name="T143" fmla="*/ 1578 w 1578"/>
              <a:gd name="T144" fmla="*/ 1256 h 125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578" h="1256">
                <a:moveTo>
                  <a:pt x="364" y="1120"/>
                </a:moveTo>
                <a:lnTo>
                  <a:pt x="454" y="1130"/>
                </a:lnTo>
                <a:lnTo>
                  <a:pt x="550" y="1156"/>
                </a:lnTo>
                <a:lnTo>
                  <a:pt x="642" y="1190"/>
                </a:lnTo>
                <a:lnTo>
                  <a:pt x="752" y="1226"/>
                </a:lnTo>
                <a:lnTo>
                  <a:pt x="838" y="1252"/>
                </a:lnTo>
                <a:lnTo>
                  <a:pt x="940" y="1256"/>
                </a:lnTo>
                <a:lnTo>
                  <a:pt x="1040" y="1226"/>
                </a:lnTo>
                <a:lnTo>
                  <a:pt x="1132" y="1194"/>
                </a:lnTo>
                <a:lnTo>
                  <a:pt x="1210" y="1158"/>
                </a:lnTo>
                <a:lnTo>
                  <a:pt x="1332" y="1144"/>
                </a:lnTo>
                <a:lnTo>
                  <a:pt x="1366" y="1090"/>
                </a:lnTo>
                <a:lnTo>
                  <a:pt x="1408" y="1028"/>
                </a:lnTo>
                <a:lnTo>
                  <a:pt x="1450" y="984"/>
                </a:lnTo>
                <a:lnTo>
                  <a:pt x="1520" y="948"/>
                </a:lnTo>
                <a:lnTo>
                  <a:pt x="1562" y="912"/>
                </a:lnTo>
                <a:lnTo>
                  <a:pt x="1578" y="888"/>
                </a:lnTo>
                <a:lnTo>
                  <a:pt x="1566" y="862"/>
                </a:lnTo>
                <a:lnTo>
                  <a:pt x="1515" y="843"/>
                </a:lnTo>
                <a:lnTo>
                  <a:pt x="1436" y="840"/>
                </a:lnTo>
                <a:lnTo>
                  <a:pt x="1353" y="864"/>
                </a:lnTo>
                <a:lnTo>
                  <a:pt x="1294" y="878"/>
                </a:lnTo>
                <a:lnTo>
                  <a:pt x="1218" y="891"/>
                </a:lnTo>
                <a:lnTo>
                  <a:pt x="1107" y="903"/>
                </a:lnTo>
                <a:lnTo>
                  <a:pt x="1092" y="870"/>
                </a:lnTo>
                <a:lnTo>
                  <a:pt x="1092" y="750"/>
                </a:lnTo>
                <a:lnTo>
                  <a:pt x="1125" y="576"/>
                </a:lnTo>
                <a:lnTo>
                  <a:pt x="1206" y="375"/>
                </a:lnTo>
                <a:lnTo>
                  <a:pt x="1323" y="195"/>
                </a:lnTo>
                <a:lnTo>
                  <a:pt x="1500" y="0"/>
                </a:lnTo>
                <a:lnTo>
                  <a:pt x="891" y="171"/>
                </a:lnTo>
                <a:lnTo>
                  <a:pt x="519" y="312"/>
                </a:lnTo>
                <a:lnTo>
                  <a:pt x="507" y="507"/>
                </a:lnTo>
                <a:lnTo>
                  <a:pt x="528" y="678"/>
                </a:lnTo>
                <a:lnTo>
                  <a:pt x="604" y="876"/>
                </a:lnTo>
                <a:lnTo>
                  <a:pt x="500" y="794"/>
                </a:lnTo>
                <a:lnTo>
                  <a:pt x="388" y="702"/>
                </a:lnTo>
                <a:lnTo>
                  <a:pt x="318" y="650"/>
                </a:lnTo>
                <a:lnTo>
                  <a:pt x="240" y="618"/>
                </a:lnTo>
                <a:lnTo>
                  <a:pt x="171" y="603"/>
                </a:lnTo>
                <a:lnTo>
                  <a:pt x="60" y="609"/>
                </a:lnTo>
                <a:lnTo>
                  <a:pt x="0" y="642"/>
                </a:lnTo>
                <a:lnTo>
                  <a:pt x="123" y="699"/>
                </a:lnTo>
                <a:lnTo>
                  <a:pt x="228" y="798"/>
                </a:lnTo>
                <a:lnTo>
                  <a:pt x="300" y="909"/>
                </a:lnTo>
                <a:lnTo>
                  <a:pt x="339" y="1020"/>
                </a:lnTo>
                <a:lnTo>
                  <a:pt x="364" y="1120"/>
                </a:lnTo>
                <a:close/>
              </a:path>
            </a:pathLst>
          </a:custGeom>
          <a:solidFill>
            <a:srgbClr val="00CC00">
              <a:alpha val="41960"/>
            </a:srgbClr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90831" name="Freeform 15"/>
          <p:cNvSpPr>
            <a:spLocks/>
          </p:cNvSpPr>
          <p:nvPr/>
        </p:nvSpPr>
        <p:spPr bwMode="auto">
          <a:xfrm>
            <a:off x="6705600" y="2171700"/>
            <a:ext cx="2505075" cy="1993900"/>
          </a:xfrm>
          <a:custGeom>
            <a:avLst/>
            <a:gdLst>
              <a:gd name="T0" fmla="*/ 2147483647 w 1578"/>
              <a:gd name="T1" fmla="*/ 2147483647 h 1256"/>
              <a:gd name="T2" fmla="*/ 2147483647 w 1578"/>
              <a:gd name="T3" fmla="*/ 2147483647 h 1256"/>
              <a:gd name="T4" fmla="*/ 2147483647 w 1578"/>
              <a:gd name="T5" fmla="*/ 2147483647 h 1256"/>
              <a:gd name="T6" fmla="*/ 2147483647 w 1578"/>
              <a:gd name="T7" fmla="*/ 2147483647 h 1256"/>
              <a:gd name="T8" fmla="*/ 2147483647 w 1578"/>
              <a:gd name="T9" fmla="*/ 2147483647 h 1256"/>
              <a:gd name="T10" fmla="*/ 2147483647 w 1578"/>
              <a:gd name="T11" fmla="*/ 2147483647 h 1256"/>
              <a:gd name="T12" fmla="*/ 2147483647 w 1578"/>
              <a:gd name="T13" fmla="*/ 2147483647 h 1256"/>
              <a:gd name="T14" fmla="*/ 2147483647 w 1578"/>
              <a:gd name="T15" fmla="*/ 2147483647 h 1256"/>
              <a:gd name="T16" fmla="*/ 2147483647 w 1578"/>
              <a:gd name="T17" fmla="*/ 2147483647 h 1256"/>
              <a:gd name="T18" fmla="*/ 2147483647 w 1578"/>
              <a:gd name="T19" fmla="*/ 2147483647 h 1256"/>
              <a:gd name="T20" fmla="*/ 2147483647 w 1578"/>
              <a:gd name="T21" fmla="*/ 2147483647 h 1256"/>
              <a:gd name="T22" fmla="*/ 2147483647 w 1578"/>
              <a:gd name="T23" fmla="*/ 2147483647 h 1256"/>
              <a:gd name="T24" fmla="*/ 2147483647 w 1578"/>
              <a:gd name="T25" fmla="*/ 2147483647 h 1256"/>
              <a:gd name="T26" fmla="*/ 2147483647 w 1578"/>
              <a:gd name="T27" fmla="*/ 2147483647 h 1256"/>
              <a:gd name="T28" fmla="*/ 2147483647 w 1578"/>
              <a:gd name="T29" fmla="*/ 2147483647 h 1256"/>
              <a:gd name="T30" fmla="*/ 2147483647 w 1578"/>
              <a:gd name="T31" fmla="*/ 2147483647 h 1256"/>
              <a:gd name="T32" fmla="*/ 2147483647 w 1578"/>
              <a:gd name="T33" fmla="*/ 2147483647 h 1256"/>
              <a:gd name="T34" fmla="*/ 2147483647 w 1578"/>
              <a:gd name="T35" fmla="*/ 2147483647 h 1256"/>
              <a:gd name="T36" fmla="*/ 2147483647 w 1578"/>
              <a:gd name="T37" fmla="*/ 2147483647 h 1256"/>
              <a:gd name="T38" fmla="*/ 2147483647 w 1578"/>
              <a:gd name="T39" fmla="*/ 2147483647 h 1256"/>
              <a:gd name="T40" fmla="*/ 2147483647 w 1578"/>
              <a:gd name="T41" fmla="*/ 2147483647 h 1256"/>
              <a:gd name="T42" fmla="*/ 2147483647 w 1578"/>
              <a:gd name="T43" fmla="*/ 2147483647 h 1256"/>
              <a:gd name="T44" fmla="*/ 2147483647 w 1578"/>
              <a:gd name="T45" fmla="*/ 2147483647 h 1256"/>
              <a:gd name="T46" fmla="*/ 2147483647 w 1578"/>
              <a:gd name="T47" fmla="*/ 2147483647 h 1256"/>
              <a:gd name="T48" fmla="*/ 2147483647 w 1578"/>
              <a:gd name="T49" fmla="*/ 2147483647 h 1256"/>
              <a:gd name="T50" fmla="*/ 2147483647 w 1578"/>
              <a:gd name="T51" fmla="*/ 2147483647 h 1256"/>
              <a:gd name="T52" fmla="*/ 2147483647 w 1578"/>
              <a:gd name="T53" fmla="*/ 2147483647 h 1256"/>
              <a:gd name="T54" fmla="*/ 2147483647 w 1578"/>
              <a:gd name="T55" fmla="*/ 2147483647 h 1256"/>
              <a:gd name="T56" fmla="*/ 2147483647 w 1578"/>
              <a:gd name="T57" fmla="*/ 2147483647 h 1256"/>
              <a:gd name="T58" fmla="*/ 2147483647 w 1578"/>
              <a:gd name="T59" fmla="*/ 0 h 1256"/>
              <a:gd name="T60" fmla="*/ 2147483647 w 1578"/>
              <a:gd name="T61" fmla="*/ 2147483647 h 1256"/>
              <a:gd name="T62" fmla="*/ 2147483647 w 1578"/>
              <a:gd name="T63" fmla="*/ 2147483647 h 1256"/>
              <a:gd name="T64" fmla="*/ 2147483647 w 1578"/>
              <a:gd name="T65" fmla="*/ 2147483647 h 1256"/>
              <a:gd name="T66" fmla="*/ 2147483647 w 1578"/>
              <a:gd name="T67" fmla="*/ 2147483647 h 1256"/>
              <a:gd name="T68" fmla="*/ 2147483647 w 1578"/>
              <a:gd name="T69" fmla="*/ 2147483647 h 1256"/>
              <a:gd name="T70" fmla="*/ 2147483647 w 1578"/>
              <a:gd name="T71" fmla="*/ 2147483647 h 1256"/>
              <a:gd name="T72" fmla="*/ 2147483647 w 1578"/>
              <a:gd name="T73" fmla="*/ 2147483647 h 1256"/>
              <a:gd name="T74" fmla="*/ 2147483647 w 1578"/>
              <a:gd name="T75" fmla="*/ 2147483647 h 1256"/>
              <a:gd name="T76" fmla="*/ 2147483647 w 1578"/>
              <a:gd name="T77" fmla="*/ 2147483647 h 1256"/>
              <a:gd name="T78" fmla="*/ 2147483647 w 1578"/>
              <a:gd name="T79" fmla="*/ 2147483647 h 1256"/>
              <a:gd name="T80" fmla="*/ 2147483647 w 1578"/>
              <a:gd name="T81" fmla="*/ 2147483647 h 1256"/>
              <a:gd name="T82" fmla="*/ 0 w 1578"/>
              <a:gd name="T83" fmla="*/ 2147483647 h 1256"/>
              <a:gd name="T84" fmla="*/ 2147483647 w 1578"/>
              <a:gd name="T85" fmla="*/ 2147483647 h 1256"/>
              <a:gd name="T86" fmla="*/ 2147483647 w 1578"/>
              <a:gd name="T87" fmla="*/ 2147483647 h 1256"/>
              <a:gd name="T88" fmla="*/ 2147483647 w 1578"/>
              <a:gd name="T89" fmla="*/ 2147483647 h 1256"/>
              <a:gd name="T90" fmla="*/ 2147483647 w 1578"/>
              <a:gd name="T91" fmla="*/ 2147483647 h 1256"/>
              <a:gd name="T92" fmla="*/ 2147483647 w 1578"/>
              <a:gd name="T93" fmla="*/ 2147483647 h 12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578"/>
              <a:gd name="T142" fmla="*/ 0 h 1256"/>
              <a:gd name="T143" fmla="*/ 1578 w 1578"/>
              <a:gd name="T144" fmla="*/ 1256 h 125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578" h="1256">
                <a:moveTo>
                  <a:pt x="364" y="1120"/>
                </a:moveTo>
                <a:lnTo>
                  <a:pt x="454" y="1130"/>
                </a:lnTo>
                <a:lnTo>
                  <a:pt x="550" y="1156"/>
                </a:lnTo>
                <a:lnTo>
                  <a:pt x="642" y="1190"/>
                </a:lnTo>
                <a:lnTo>
                  <a:pt x="752" y="1226"/>
                </a:lnTo>
                <a:lnTo>
                  <a:pt x="838" y="1252"/>
                </a:lnTo>
                <a:lnTo>
                  <a:pt x="940" y="1256"/>
                </a:lnTo>
                <a:lnTo>
                  <a:pt x="1040" y="1226"/>
                </a:lnTo>
                <a:lnTo>
                  <a:pt x="1132" y="1194"/>
                </a:lnTo>
                <a:lnTo>
                  <a:pt x="1210" y="1158"/>
                </a:lnTo>
                <a:lnTo>
                  <a:pt x="1332" y="1144"/>
                </a:lnTo>
                <a:lnTo>
                  <a:pt x="1366" y="1090"/>
                </a:lnTo>
                <a:lnTo>
                  <a:pt x="1408" y="1028"/>
                </a:lnTo>
                <a:lnTo>
                  <a:pt x="1450" y="984"/>
                </a:lnTo>
                <a:lnTo>
                  <a:pt x="1520" y="948"/>
                </a:lnTo>
                <a:lnTo>
                  <a:pt x="1562" y="912"/>
                </a:lnTo>
                <a:lnTo>
                  <a:pt x="1578" y="888"/>
                </a:lnTo>
                <a:lnTo>
                  <a:pt x="1566" y="862"/>
                </a:lnTo>
                <a:lnTo>
                  <a:pt x="1515" y="843"/>
                </a:lnTo>
                <a:lnTo>
                  <a:pt x="1436" y="840"/>
                </a:lnTo>
                <a:lnTo>
                  <a:pt x="1353" y="864"/>
                </a:lnTo>
                <a:lnTo>
                  <a:pt x="1294" y="878"/>
                </a:lnTo>
                <a:lnTo>
                  <a:pt x="1218" y="891"/>
                </a:lnTo>
                <a:lnTo>
                  <a:pt x="1107" y="903"/>
                </a:lnTo>
                <a:lnTo>
                  <a:pt x="1092" y="870"/>
                </a:lnTo>
                <a:lnTo>
                  <a:pt x="1092" y="750"/>
                </a:lnTo>
                <a:lnTo>
                  <a:pt x="1125" y="576"/>
                </a:lnTo>
                <a:lnTo>
                  <a:pt x="1206" y="375"/>
                </a:lnTo>
                <a:lnTo>
                  <a:pt x="1323" y="195"/>
                </a:lnTo>
                <a:lnTo>
                  <a:pt x="1500" y="0"/>
                </a:lnTo>
                <a:lnTo>
                  <a:pt x="891" y="171"/>
                </a:lnTo>
                <a:lnTo>
                  <a:pt x="519" y="312"/>
                </a:lnTo>
                <a:lnTo>
                  <a:pt x="507" y="507"/>
                </a:lnTo>
                <a:lnTo>
                  <a:pt x="528" y="678"/>
                </a:lnTo>
                <a:lnTo>
                  <a:pt x="604" y="876"/>
                </a:lnTo>
                <a:lnTo>
                  <a:pt x="500" y="794"/>
                </a:lnTo>
                <a:lnTo>
                  <a:pt x="388" y="702"/>
                </a:lnTo>
                <a:lnTo>
                  <a:pt x="318" y="650"/>
                </a:lnTo>
                <a:lnTo>
                  <a:pt x="240" y="618"/>
                </a:lnTo>
                <a:lnTo>
                  <a:pt x="171" y="603"/>
                </a:lnTo>
                <a:lnTo>
                  <a:pt x="60" y="609"/>
                </a:lnTo>
                <a:lnTo>
                  <a:pt x="0" y="642"/>
                </a:lnTo>
                <a:lnTo>
                  <a:pt x="123" y="699"/>
                </a:lnTo>
                <a:lnTo>
                  <a:pt x="228" y="798"/>
                </a:lnTo>
                <a:lnTo>
                  <a:pt x="300" y="909"/>
                </a:lnTo>
                <a:lnTo>
                  <a:pt x="339" y="1020"/>
                </a:lnTo>
                <a:lnTo>
                  <a:pt x="364" y="1120"/>
                </a:lnTo>
                <a:close/>
              </a:path>
            </a:pathLst>
          </a:custGeom>
          <a:solidFill>
            <a:srgbClr val="00CC00">
              <a:alpha val="41960"/>
            </a:srgbClr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90832" name="Freeform 16"/>
          <p:cNvSpPr>
            <a:spLocks/>
          </p:cNvSpPr>
          <p:nvPr/>
        </p:nvSpPr>
        <p:spPr bwMode="auto">
          <a:xfrm>
            <a:off x="4999038" y="2178050"/>
            <a:ext cx="2535237" cy="1841500"/>
          </a:xfrm>
          <a:custGeom>
            <a:avLst/>
            <a:gdLst>
              <a:gd name="T0" fmla="*/ 2147483647 w 1597"/>
              <a:gd name="T1" fmla="*/ 2147483647 h 1160"/>
              <a:gd name="T2" fmla="*/ 2147483647 w 1597"/>
              <a:gd name="T3" fmla="*/ 2147483647 h 1160"/>
              <a:gd name="T4" fmla="*/ 2147483647 w 1597"/>
              <a:gd name="T5" fmla="*/ 2147483647 h 1160"/>
              <a:gd name="T6" fmla="*/ 2147483647 w 1597"/>
              <a:gd name="T7" fmla="*/ 2147483647 h 1160"/>
              <a:gd name="T8" fmla="*/ 2147483647 w 1597"/>
              <a:gd name="T9" fmla="*/ 2147483647 h 1160"/>
              <a:gd name="T10" fmla="*/ 2147483647 w 1597"/>
              <a:gd name="T11" fmla="*/ 2147483647 h 1160"/>
              <a:gd name="T12" fmla="*/ 2147483647 w 1597"/>
              <a:gd name="T13" fmla="*/ 2147483647 h 1160"/>
              <a:gd name="T14" fmla="*/ 2147483647 w 1597"/>
              <a:gd name="T15" fmla="*/ 2147483647 h 1160"/>
              <a:gd name="T16" fmla="*/ 2147483647 w 1597"/>
              <a:gd name="T17" fmla="*/ 2147483647 h 1160"/>
              <a:gd name="T18" fmla="*/ 2147483647 w 1597"/>
              <a:gd name="T19" fmla="*/ 2147483647 h 1160"/>
              <a:gd name="T20" fmla="*/ 2147483647 w 1597"/>
              <a:gd name="T21" fmla="*/ 2147483647 h 1160"/>
              <a:gd name="T22" fmla="*/ 2147483647 w 1597"/>
              <a:gd name="T23" fmla="*/ 2147483647 h 1160"/>
              <a:gd name="T24" fmla="*/ 2147483647 w 1597"/>
              <a:gd name="T25" fmla="*/ 2147483647 h 1160"/>
              <a:gd name="T26" fmla="*/ 2147483647 w 1597"/>
              <a:gd name="T27" fmla="*/ 2147483647 h 1160"/>
              <a:gd name="T28" fmla="*/ 2147483647 w 1597"/>
              <a:gd name="T29" fmla="*/ 2147483647 h 1160"/>
              <a:gd name="T30" fmla="*/ 2147483647 w 1597"/>
              <a:gd name="T31" fmla="*/ 2147483647 h 1160"/>
              <a:gd name="T32" fmla="*/ 2147483647 w 1597"/>
              <a:gd name="T33" fmla="*/ 2147483647 h 1160"/>
              <a:gd name="T34" fmla="*/ 2147483647 w 1597"/>
              <a:gd name="T35" fmla="*/ 2147483647 h 1160"/>
              <a:gd name="T36" fmla="*/ 2147483647 w 1597"/>
              <a:gd name="T37" fmla="*/ 2147483647 h 1160"/>
              <a:gd name="T38" fmla="*/ 2147483647 w 1597"/>
              <a:gd name="T39" fmla="*/ 2147483647 h 1160"/>
              <a:gd name="T40" fmla="*/ 2147483647 w 1597"/>
              <a:gd name="T41" fmla="*/ 2147483647 h 1160"/>
              <a:gd name="T42" fmla="*/ 2147483647 w 1597"/>
              <a:gd name="T43" fmla="*/ 2147483647 h 1160"/>
              <a:gd name="T44" fmla="*/ 2147483647 w 1597"/>
              <a:gd name="T45" fmla="*/ 2147483647 h 1160"/>
              <a:gd name="T46" fmla="*/ 2147483647 w 1597"/>
              <a:gd name="T47" fmla="*/ 2147483647 h 1160"/>
              <a:gd name="T48" fmla="*/ 2147483647 w 1597"/>
              <a:gd name="T49" fmla="*/ 2147483647 h 1160"/>
              <a:gd name="T50" fmla="*/ 2147483647 w 1597"/>
              <a:gd name="T51" fmla="*/ 2147483647 h 1160"/>
              <a:gd name="T52" fmla="*/ 2147483647 w 1597"/>
              <a:gd name="T53" fmla="*/ 2147483647 h 1160"/>
              <a:gd name="T54" fmla="*/ 2147483647 w 1597"/>
              <a:gd name="T55" fmla="*/ 2147483647 h 1160"/>
              <a:gd name="T56" fmla="*/ 2147483647 w 1597"/>
              <a:gd name="T57" fmla="*/ 2147483647 h 1160"/>
              <a:gd name="T58" fmla="*/ 2147483647 w 1597"/>
              <a:gd name="T59" fmla="*/ 2147483647 h 1160"/>
              <a:gd name="T60" fmla="*/ 2147483647 w 1597"/>
              <a:gd name="T61" fmla="*/ 2147483647 h 1160"/>
              <a:gd name="T62" fmla="*/ 2147483647 w 1597"/>
              <a:gd name="T63" fmla="*/ 2147483647 h 1160"/>
              <a:gd name="T64" fmla="*/ 2147483647 w 1597"/>
              <a:gd name="T65" fmla="*/ 2147483647 h 1160"/>
              <a:gd name="T66" fmla="*/ 2147483647 w 1597"/>
              <a:gd name="T67" fmla="*/ 2147483647 h 1160"/>
              <a:gd name="T68" fmla="*/ 2147483647 w 1597"/>
              <a:gd name="T69" fmla="*/ 2147483647 h 1160"/>
              <a:gd name="T70" fmla="*/ 2147483647 w 1597"/>
              <a:gd name="T71" fmla="*/ 2147483647 h 1160"/>
              <a:gd name="T72" fmla="*/ 2147483647 w 1597"/>
              <a:gd name="T73" fmla="*/ 2147483647 h 1160"/>
              <a:gd name="T74" fmla="*/ 2147483647 w 1597"/>
              <a:gd name="T75" fmla="*/ 2147483647 h 1160"/>
              <a:gd name="T76" fmla="*/ 2147483647 w 1597"/>
              <a:gd name="T77" fmla="*/ 2147483647 h 1160"/>
              <a:gd name="T78" fmla="*/ 2147483647 w 1597"/>
              <a:gd name="T79" fmla="*/ 2147483647 h 1160"/>
              <a:gd name="T80" fmla="*/ 2147483647 w 1597"/>
              <a:gd name="T81" fmla="*/ 2147483647 h 1160"/>
              <a:gd name="T82" fmla="*/ 2147483647 w 1597"/>
              <a:gd name="T83" fmla="*/ 2147483647 h 1160"/>
              <a:gd name="T84" fmla="*/ 2147483647 w 1597"/>
              <a:gd name="T85" fmla="*/ 2147483647 h 1160"/>
              <a:gd name="T86" fmla="*/ 2147483647 w 1597"/>
              <a:gd name="T87" fmla="*/ 2147483647 h 1160"/>
              <a:gd name="T88" fmla="*/ 2147483647 w 1597"/>
              <a:gd name="T89" fmla="*/ 2147483647 h 1160"/>
              <a:gd name="T90" fmla="*/ 2147483647 w 1597"/>
              <a:gd name="T91" fmla="*/ 2147483647 h 1160"/>
              <a:gd name="T92" fmla="*/ 2147483647 w 1597"/>
              <a:gd name="T93" fmla="*/ 2147483647 h 1160"/>
              <a:gd name="T94" fmla="*/ 2147483647 w 1597"/>
              <a:gd name="T95" fmla="*/ 2147483647 h 1160"/>
              <a:gd name="T96" fmla="*/ 2147483647 w 1597"/>
              <a:gd name="T97" fmla="*/ 2147483647 h 1160"/>
              <a:gd name="T98" fmla="*/ 2147483647 w 1597"/>
              <a:gd name="T99" fmla="*/ 2147483647 h 116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97"/>
              <a:gd name="T151" fmla="*/ 0 h 1160"/>
              <a:gd name="T152" fmla="*/ 1597 w 1597"/>
              <a:gd name="T153" fmla="*/ 1160 h 116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97" h="1160">
                <a:moveTo>
                  <a:pt x="269" y="1160"/>
                </a:moveTo>
                <a:cubicBezTo>
                  <a:pt x="277" y="1160"/>
                  <a:pt x="275" y="1152"/>
                  <a:pt x="313" y="1138"/>
                </a:cubicBezTo>
                <a:cubicBezTo>
                  <a:pt x="351" y="1124"/>
                  <a:pt x="431" y="1100"/>
                  <a:pt x="499" y="1076"/>
                </a:cubicBezTo>
                <a:cubicBezTo>
                  <a:pt x="567" y="1052"/>
                  <a:pt x="637" y="1020"/>
                  <a:pt x="723" y="994"/>
                </a:cubicBezTo>
                <a:cubicBezTo>
                  <a:pt x="809" y="968"/>
                  <a:pt x="933" y="941"/>
                  <a:pt x="1017" y="920"/>
                </a:cubicBezTo>
                <a:cubicBezTo>
                  <a:pt x="1101" y="899"/>
                  <a:pt x="1181" y="880"/>
                  <a:pt x="1225" y="870"/>
                </a:cubicBezTo>
                <a:cubicBezTo>
                  <a:pt x="1269" y="860"/>
                  <a:pt x="1276" y="867"/>
                  <a:pt x="1283" y="858"/>
                </a:cubicBezTo>
                <a:cubicBezTo>
                  <a:pt x="1290" y="849"/>
                  <a:pt x="1292" y="844"/>
                  <a:pt x="1267" y="818"/>
                </a:cubicBezTo>
                <a:cubicBezTo>
                  <a:pt x="1242" y="792"/>
                  <a:pt x="1169" y="729"/>
                  <a:pt x="1131" y="704"/>
                </a:cubicBezTo>
                <a:cubicBezTo>
                  <a:pt x="1093" y="679"/>
                  <a:pt x="1060" y="677"/>
                  <a:pt x="1037" y="670"/>
                </a:cubicBezTo>
                <a:cubicBezTo>
                  <a:pt x="1014" y="663"/>
                  <a:pt x="987" y="672"/>
                  <a:pt x="993" y="660"/>
                </a:cubicBezTo>
                <a:cubicBezTo>
                  <a:pt x="999" y="648"/>
                  <a:pt x="1037" y="613"/>
                  <a:pt x="1075" y="596"/>
                </a:cubicBezTo>
                <a:cubicBezTo>
                  <a:pt x="1113" y="579"/>
                  <a:pt x="1165" y="555"/>
                  <a:pt x="1219" y="558"/>
                </a:cubicBezTo>
                <a:cubicBezTo>
                  <a:pt x="1273" y="561"/>
                  <a:pt x="1340" y="585"/>
                  <a:pt x="1397" y="614"/>
                </a:cubicBezTo>
                <a:cubicBezTo>
                  <a:pt x="1454" y="643"/>
                  <a:pt x="1530" y="710"/>
                  <a:pt x="1563" y="734"/>
                </a:cubicBezTo>
                <a:cubicBezTo>
                  <a:pt x="1596" y="758"/>
                  <a:pt x="1589" y="759"/>
                  <a:pt x="1593" y="758"/>
                </a:cubicBezTo>
                <a:cubicBezTo>
                  <a:pt x="1597" y="757"/>
                  <a:pt x="1595" y="747"/>
                  <a:pt x="1589" y="728"/>
                </a:cubicBezTo>
                <a:cubicBezTo>
                  <a:pt x="1583" y="709"/>
                  <a:pt x="1564" y="689"/>
                  <a:pt x="1555" y="644"/>
                </a:cubicBezTo>
                <a:cubicBezTo>
                  <a:pt x="1546" y="599"/>
                  <a:pt x="1537" y="505"/>
                  <a:pt x="1535" y="458"/>
                </a:cubicBezTo>
                <a:cubicBezTo>
                  <a:pt x="1533" y="411"/>
                  <a:pt x="1540" y="385"/>
                  <a:pt x="1543" y="360"/>
                </a:cubicBezTo>
                <a:cubicBezTo>
                  <a:pt x="1546" y="335"/>
                  <a:pt x="1557" y="319"/>
                  <a:pt x="1555" y="308"/>
                </a:cubicBezTo>
                <a:cubicBezTo>
                  <a:pt x="1553" y="297"/>
                  <a:pt x="1555" y="296"/>
                  <a:pt x="1531" y="296"/>
                </a:cubicBezTo>
                <a:cubicBezTo>
                  <a:pt x="1507" y="296"/>
                  <a:pt x="1471" y="290"/>
                  <a:pt x="1411" y="308"/>
                </a:cubicBezTo>
                <a:cubicBezTo>
                  <a:pt x="1351" y="326"/>
                  <a:pt x="1251" y="396"/>
                  <a:pt x="1171" y="404"/>
                </a:cubicBezTo>
                <a:cubicBezTo>
                  <a:pt x="1091" y="412"/>
                  <a:pt x="1006" y="377"/>
                  <a:pt x="931" y="356"/>
                </a:cubicBezTo>
                <a:cubicBezTo>
                  <a:pt x="856" y="335"/>
                  <a:pt x="779" y="296"/>
                  <a:pt x="723" y="280"/>
                </a:cubicBezTo>
                <a:cubicBezTo>
                  <a:pt x="667" y="264"/>
                  <a:pt x="624" y="263"/>
                  <a:pt x="595" y="260"/>
                </a:cubicBezTo>
                <a:cubicBezTo>
                  <a:pt x="566" y="257"/>
                  <a:pt x="554" y="261"/>
                  <a:pt x="547" y="260"/>
                </a:cubicBezTo>
                <a:cubicBezTo>
                  <a:pt x="540" y="259"/>
                  <a:pt x="555" y="270"/>
                  <a:pt x="555" y="254"/>
                </a:cubicBezTo>
                <a:cubicBezTo>
                  <a:pt x="555" y="238"/>
                  <a:pt x="555" y="198"/>
                  <a:pt x="547" y="164"/>
                </a:cubicBezTo>
                <a:cubicBezTo>
                  <a:pt x="539" y="130"/>
                  <a:pt x="516" y="79"/>
                  <a:pt x="505" y="52"/>
                </a:cubicBezTo>
                <a:cubicBezTo>
                  <a:pt x="494" y="25"/>
                  <a:pt x="491" y="8"/>
                  <a:pt x="481" y="4"/>
                </a:cubicBezTo>
                <a:cubicBezTo>
                  <a:pt x="471" y="0"/>
                  <a:pt x="461" y="16"/>
                  <a:pt x="445" y="26"/>
                </a:cubicBezTo>
                <a:cubicBezTo>
                  <a:pt x="429" y="36"/>
                  <a:pt x="420" y="33"/>
                  <a:pt x="387" y="64"/>
                </a:cubicBezTo>
                <a:cubicBezTo>
                  <a:pt x="354" y="95"/>
                  <a:pt x="292" y="154"/>
                  <a:pt x="247" y="214"/>
                </a:cubicBezTo>
                <a:cubicBezTo>
                  <a:pt x="202" y="274"/>
                  <a:pt x="157" y="342"/>
                  <a:pt x="119" y="422"/>
                </a:cubicBezTo>
                <a:cubicBezTo>
                  <a:pt x="81" y="502"/>
                  <a:pt x="38" y="625"/>
                  <a:pt x="19" y="692"/>
                </a:cubicBezTo>
                <a:cubicBezTo>
                  <a:pt x="0" y="759"/>
                  <a:pt x="9" y="797"/>
                  <a:pt x="7" y="822"/>
                </a:cubicBezTo>
                <a:cubicBezTo>
                  <a:pt x="5" y="847"/>
                  <a:pt x="7" y="837"/>
                  <a:pt x="9" y="844"/>
                </a:cubicBezTo>
                <a:cubicBezTo>
                  <a:pt x="11" y="851"/>
                  <a:pt x="8" y="861"/>
                  <a:pt x="19" y="864"/>
                </a:cubicBezTo>
                <a:cubicBezTo>
                  <a:pt x="30" y="867"/>
                  <a:pt x="42" y="866"/>
                  <a:pt x="75" y="862"/>
                </a:cubicBezTo>
                <a:cubicBezTo>
                  <a:pt x="108" y="858"/>
                  <a:pt x="174" y="849"/>
                  <a:pt x="217" y="842"/>
                </a:cubicBezTo>
                <a:cubicBezTo>
                  <a:pt x="260" y="835"/>
                  <a:pt x="297" y="826"/>
                  <a:pt x="331" y="822"/>
                </a:cubicBezTo>
                <a:cubicBezTo>
                  <a:pt x="365" y="818"/>
                  <a:pt x="397" y="812"/>
                  <a:pt x="423" y="816"/>
                </a:cubicBezTo>
                <a:cubicBezTo>
                  <a:pt x="449" y="820"/>
                  <a:pt x="472" y="837"/>
                  <a:pt x="485" y="848"/>
                </a:cubicBezTo>
                <a:cubicBezTo>
                  <a:pt x="498" y="859"/>
                  <a:pt x="504" y="866"/>
                  <a:pt x="499" y="884"/>
                </a:cubicBezTo>
                <a:cubicBezTo>
                  <a:pt x="494" y="902"/>
                  <a:pt x="488" y="924"/>
                  <a:pt x="455" y="956"/>
                </a:cubicBezTo>
                <a:cubicBezTo>
                  <a:pt x="422" y="988"/>
                  <a:pt x="332" y="1044"/>
                  <a:pt x="301" y="1074"/>
                </a:cubicBezTo>
                <a:cubicBezTo>
                  <a:pt x="270" y="1104"/>
                  <a:pt x="270" y="1126"/>
                  <a:pt x="265" y="1140"/>
                </a:cubicBezTo>
                <a:cubicBezTo>
                  <a:pt x="260" y="1154"/>
                  <a:pt x="264" y="1158"/>
                  <a:pt x="269" y="1160"/>
                </a:cubicBezTo>
                <a:close/>
              </a:path>
            </a:pathLst>
          </a:custGeom>
          <a:solidFill>
            <a:srgbClr val="0066FF">
              <a:alpha val="56862"/>
            </a:srgbClr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0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-0.2717 0.00092 L -0.38003 0.00092 " pathEditMode="relative" rAng="0" ptsTypes="AAA">
                                      <p:cBhvr>
                                        <p:cTn id="10" dur="500" fill="hold"/>
                                        <p:tgtEl>
                                          <p:spTgt spid="2908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0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85185E-6 L -0.275 -1.85185E-6 L -0.37968 0.00185 " pathEditMode="relative" rAng="0" ptsTypes="AAA">
                                      <p:cBhvr>
                                        <p:cTn id="17" dur="500" fill="hold"/>
                                        <p:tgtEl>
                                          <p:spTgt spid="2908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0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0.11666 0.15555 L 0.14635 0.20648 " pathEditMode="relative" rAng="0" ptsTypes="AAA">
                                      <p:cBhvr>
                                        <p:cTn id="24" dur="500" fill="hold"/>
                                        <p:tgtEl>
                                          <p:spTgt spid="2908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30" grpId="0" animBg="1"/>
      <p:bldP spid="290830" grpId="1" animBg="1"/>
      <p:bldP spid="290831" grpId="0" animBg="1"/>
      <p:bldP spid="290831" grpId="1" animBg="1"/>
      <p:bldP spid="290832" grpId="0" animBg="1"/>
      <p:bldP spid="29083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koshka-lvy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5813" y="500063"/>
            <a:ext cx="7143750" cy="5557837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50800"/>
            <a:ext cx="9004300" cy="6705600"/>
            <a:chOff x="168" y="176"/>
            <a:chExt cx="5408" cy="3928"/>
          </a:xfrm>
        </p:grpSpPr>
        <p:sp>
          <p:nvSpPr>
            <p:cNvPr id="2150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1507" name="Picture 11" descr="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76200"/>
            <a:ext cx="8347075" cy="650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780" name="Freeform 12"/>
          <p:cNvSpPr>
            <a:spLocks/>
          </p:cNvSpPr>
          <p:nvPr/>
        </p:nvSpPr>
        <p:spPr bwMode="auto">
          <a:xfrm>
            <a:off x="5872163" y="1943100"/>
            <a:ext cx="3030537" cy="2363788"/>
          </a:xfrm>
          <a:custGeom>
            <a:avLst/>
            <a:gdLst>
              <a:gd name="T0" fmla="*/ 2147483647 w 1909"/>
              <a:gd name="T1" fmla="*/ 2147483647 h 1489"/>
              <a:gd name="T2" fmla="*/ 2147483647 w 1909"/>
              <a:gd name="T3" fmla="*/ 2147483647 h 1489"/>
              <a:gd name="T4" fmla="*/ 2147483647 w 1909"/>
              <a:gd name="T5" fmla="*/ 2147483647 h 1489"/>
              <a:gd name="T6" fmla="*/ 2147483647 w 1909"/>
              <a:gd name="T7" fmla="*/ 2147483647 h 1489"/>
              <a:gd name="T8" fmla="*/ 2147483647 w 1909"/>
              <a:gd name="T9" fmla="*/ 2147483647 h 1489"/>
              <a:gd name="T10" fmla="*/ 2147483647 w 1909"/>
              <a:gd name="T11" fmla="*/ 2147483647 h 1489"/>
              <a:gd name="T12" fmla="*/ 2147483647 w 1909"/>
              <a:gd name="T13" fmla="*/ 2147483647 h 1489"/>
              <a:gd name="T14" fmla="*/ 2147483647 w 1909"/>
              <a:gd name="T15" fmla="*/ 2147483647 h 1489"/>
              <a:gd name="T16" fmla="*/ 2147483647 w 1909"/>
              <a:gd name="T17" fmla="*/ 2147483647 h 1489"/>
              <a:gd name="T18" fmla="*/ 2147483647 w 1909"/>
              <a:gd name="T19" fmla="*/ 2147483647 h 1489"/>
              <a:gd name="T20" fmla="*/ 2147483647 w 1909"/>
              <a:gd name="T21" fmla="*/ 2147483647 h 1489"/>
              <a:gd name="T22" fmla="*/ 2147483647 w 1909"/>
              <a:gd name="T23" fmla="*/ 2147483647 h 1489"/>
              <a:gd name="T24" fmla="*/ 2147483647 w 1909"/>
              <a:gd name="T25" fmla="*/ 2147483647 h 1489"/>
              <a:gd name="T26" fmla="*/ 2147483647 w 1909"/>
              <a:gd name="T27" fmla="*/ 2147483647 h 1489"/>
              <a:gd name="T28" fmla="*/ 2147483647 w 1909"/>
              <a:gd name="T29" fmla="*/ 2147483647 h 1489"/>
              <a:gd name="T30" fmla="*/ 2147483647 w 1909"/>
              <a:gd name="T31" fmla="*/ 2147483647 h 1489"/>
              <a:gd name="T32" fmla="*/ 2147483647 w 1909"/>
              <a:gd name="T33" fmla="*/ 2147483647 h 1489"/>
              <a:gd name="T34" fmla="*/ 2147483647 w 1909"/>
              <a:gd name="T35" fmla="*/ 2147483647 h 1489"/>
              <a:gd name="T36" fmla="*/ 2147483647 w 1909"/>
              <a:gd name="T37" fmla="*/ 2147483647 h 1489"/>
              <a:gd name="T38" fmla="*/ 2147483647 w 1909"/>
              <a:gd name="T39" fmla="*/ 2147483647 h 1489"/>
              <a:gd name="T40" fmla="*/ 2147483647 w 1909"/>
              <a:gd name="T41" fmla="*/ 2147483647 h 1489"/>
              <a:gd name="T42" fmla="*/ 2147483647 w 1909"/>
              <a:gd name="T43" fmla="*/ 2147483647 h 1489"/>
              <a:gd name="T44" fmla="*/ 2147483647 w 1909"/>
              <a:gd name="T45" fmla="*/ 2147483647 h 1489"/>
              <a:gd name="T46" fmla="*/ 2147483647 w 1909"/>
              <a:gd name="T47" fmla="*/ 2147483647 h 1489"/>
              <a:gd name="T48" fmla="*/ 2147483647 w 1909"/>
              <a:gd name="T49" fmla="*/ 2147483647 h 1489"/>
              <a:gd name="T50" fmla="*/ 2147483647 w 1909"/>
              <a:gd name="T51" fmla="*/ 2147483647 h 1489"/>
              <a:gd name="T52" fmla="*/ 2147483647 w 1909"/>
              <a:gd name="T53" fmla="*/ 2147483647 h 1489"/>
              <a:gd name="T54" fmla="*/ 2147483647 w 1909"/>
              <a:gd name="T55" fmla="*/ 2147483647 h 1489"/>
              <a:gd name="T56" fmla="*/ 2147483647 w 1909"/>
              <a:gd name="T57" fmla="*/ 2147483647 h 1489"/>
              <a:gd name="T58" fmla="*/ 2147483647 w 1909"/>
              <a:gd name="T59" fmla="*/ 2147483647 h 1489"/>
              <a:gd name="T60" fmla="*/ 2147483647 w 1909"/>
              <a:gd name="T61" fmla="*/ 2147483647 h 1489"/>
              <a:gd name="T62" fmla="*/ 2147483647 w 1909"/>
              <a:gd name="T63" fmla="*/ 2147483647 h 1489"/>
              <a:gd name="T64" fmla="*/ 2147483647 w 1909"/>
              <a:gd name="T65" fmla="*/ 2147483647 h 1489"/>
              <a:gd name="T66" fmla="*/ 2147483647 w 1909"/>
              <a:gd name="T67" fmla="*/ 2147483647 h 1489"/>
              <a:gd name="T68" fmla="*/ 2147483647 w 1909"/>
              <a:gd name="T69" fmla="*/ 2147483647 h 1489"/>
              <a:gd name="T70" fmla="*/ 2147483647 w 1909"/>
              <a:gd name="T71" fmla="*/ 2147483647 h 1489"/>
              <a:gd name="T72" fmla="*/ 2147483647 w 1909"/>
              <a:gd name="T73" fmla="*/ 2147483647 h 1489"/>
              <a:gd name="T74" fmla="*/ 2147483647 w 1909"/>
              <a:gd name="T75" fmla="*/ 2147483647 h 1489"/>
              <a:gd name="T76" fmla="*/ 2147483647 w 1909"/>
              <a:gd name="T77" fmla="*/ 2147483647 h 1489"/>
              <a:gd name="T78" fmla="*/ 2147483647 w 1909"/>
              <a:gd name="T79" fmla="*/ 2147483647 h 1489"/>
              <a:gd name="T80" fmla="*/ 2147483647 w 1909"/>
              <a:gd name="T81" fmla="*/ 2147483647 h 1489"/>
              <a:gd name="T82" fmla="*/ 2147483647 w 1909"/>
              <a:gd name="T83" fmla="*/ 2147483647 h 1489"/>
              <a:gd name="T84" fmla="*/ 2147483647 w 1909"/>
              <a:gd name="T85" fmla="*/ 2147483647 h 148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909"/>
              <a:gd name="T130" fmla="*/ 0 h 1489"/>
              <a:gd name="T131" fmla="*/ 1909 w 1909"/>
              <a:gd name="T132" fmla="*/ 1489 h 148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909" h="1489">
                <a:moveTo>
                  <a:pt x="76" y="742"/>
                </a:moveTo>
                <a:cubicBezTo>
                  <a:pt x="112" y="750"/>
                  <a:pt x="228" y="767"/>
                  <a:pt x="295" y="790"/>
                </a:cubicBezTo>
                <a:cubicBezTo>
                  <a:pt x="362" y="813"/>
                  <a:pt x="417" y="840"/>
                  <a:pt x="481" y="883"/>
                </a:cubicBezTo>
                <a:cubicBezTo>
                  <a:pt x="545" y="926"/>
                  <a:pt x="627" y="1003"/>
                  <a:pt x="679" y="1051"/>
                </a:cubicBezTo>
                <a:cubicBezTo>
                  <a:pt x="731" y="1099"/>
                  <a:pt x="779" y="1132"/>
                  <a:pt x="796" y="1174"/>
                </a:cubicBezTo>
                <a:cubicBezTo>
                  <a:pt x="813" y="1216"/>
                  <a:pt x="797" y="1271"/>
                  <a:pt x="782" y="1305"/>
                </a:cubicBezTo>
                <a:cubicBezTo>
                  <a:pt x="767" y="1339"/>
                  <a:pt x="725" y="1352"/>
                  <a:pt x="703" y="1378"/>
                </a:cubicBezTo>
                <a:cubicBezTo>
                  <a:pt x="681" y="1404"/>
                  <a:pt x="648" y="1447"/>
                  <a:pt x="652" y="1462"/>
                </a:cubicBezTo>
                <a:cubicBezTo>
                  <a:pt x="656" y="1477"/>
                  <a:pt x="706" y="1468"/>
                  <a:pt x="730" y="1471"/>
                </a:cubicBezTo>
                <a:cubicBezTo>
                  <a:pt x="754" y="1474"/>
                  <a:pt x="776" y="1474"/>
                  <a:pt x="799" y="1477"/>
                </a:cubicBezTo>
                <a:cubicBezTo>
                  <a:pt x="822" y="1480"/>
                  <a:pt x="842" y="1489"/>
                  <a:pt x="865" y="1486"/>
                </a:cubicBezTo>
                <a:cubicBezTo>
                  <a:pt x="888" y="1483"/>
                  <a:pt x="910" y="1476"/>
                  <a:pt x="937" y="1459"/>
                </a:cubicBezTo>
                <a:cubicBezTo>
                  <a:pt x="964" y="1442"/>
                  <a:pt x="1007" y="1414"/>
                  <a:pt x="1030" y="1384"/>
                </a:cubicBezTo>
                <a:cubicBezTo>
                  <a:pt x="1053" y="1354"/>
                  <a:pt x="1060" y="1310"/>
                  <a:pt x="1075" y="1276"/>
                </a:cubicBezTo>
                <a:cubicBezTo>
                  <a:pt x="1090" y="1242"/>
                  <a:pt x="1084" y="1207"/>
                  <a:pt x="1117" y="1177"/>
                </a:cubicBezTo>
                <a:cubicBezTo>
                  <a:pt x="1150" y="1147"/>
                  <a:pt x="1220" y="1123"/>
                  <a:pt x="1273" y="1096"/>
                </a:cubicBezTo>
                <a:cubicBezTo>
                  <a:pt x="1326" y="1069"/>
                  <a:pt x="1406" y="1023"/>
                  <a:pt x="1438" y="1012"/>
                </a:cubicBezTo>
                <a:cubicBezTo>
                  <a:pt x="1470" y="1001"/>
                  <a:pt x="1462" y="1013"/>
                  <a:pt x="1468" y="1030"/>
                </a:cubicBezTo>
                <a:cubicBezTo>
                  <a:pt x="1474" y="1047"/>
                  <a:pt x="1472" y="1084"/>
                  <a:pt x="1474" y="1114"/>
                </a:cubicBezTo>
                <a:cubicBezTo>
                  <a:pt x="1476" y="1144"/>
                  <a:pt x="1460" y="1185"/>
                  <a:pt x="1477" y="1210"/>
                </a:cubicBezTo>
                <a:cubicBezTo>
                  <a:pt x="1494" y="1235"/>
                  <a:pt x="1550" y="1242"/>
                  <a:pt x="1579" y="1267"/>
                </a:cubicBezTo>
                <a:cubicBezTo>
                  <a:pt x="1608" y="1292"/>
                  <a:pt x="1648" y="1335"/>
                  <a:pt x="1651" y="1360"/>
                </a:cubicBezTo>
                <a:cubicBezTo>
                  <a:pt x="1654" y="1385"/>
                  <a:pt x="1610" y="1400"/>
                  <a:pt x="1597" y="1417"/>
                </a:cubicBezTo>
                <a:cubicBezTo>
                  <a:pt x="1584" y="1434"/>
                  <a:pt x="1568" y="1455"/>
                  <a:pt x="1570" y="1462"/>
                </a:cubicBezTo>
                <a:cubicBezTo>
                  <a:pt x="1572" y="1469"/>
                  <a:pt x="1590" y="1462"/>
                  <a:pt x="1612" y="1462"/>
                </a:cubicBezTo>
                <a:cubicBezTo>
                  <a:pt x="1634" y="1462"/>
                  <a:pt x="1672" y="1462"/>
                  <a:pt x="1702" y="1465"/>
                </a:cubicBezTo>
                <a:cubicBezTo>
                  <a:pt x="1732" y="1468"/>
                  <a:pt x="1767" y="1480"/>
                  <a:pt x="1792" y="1480"/>
                </a:cubicBezTo>
                <a:cubicBezTo>
                  <a:pt x="1817" y="1480"/>
                  <a:pt x="1839" y="1469"/>
                  <a:pt x="1852" y="1462"/>
                </a:cubicBezTo>
                <a:cubicBezTo>
                  <a:pt x="1865" y="1455"/>
                  <a:pt x="1865" y="1455"/>
                  <a:pt x="1873" y="1438"/>
                </a:cubicBezTo>
                <a:cubicBezTo>
                  <a:pt x="1881" y="1421"/>
                  <a:pt x="1909" y="1375"/>
                  <a:pt x="1903" y="1357"/>
                </a:cubicBezTo>
                <a:cubicBezTo>
                  <a:pt x="1897" y="1339"/>
                  <a:pt x="1861" y="1357"/>
                  <a:pt x="1837" y="1327"/>
                </a:cubicBezTo>
                <a:cubicBezTo>
                  <a:pt x="1813" y="1297"/>
                  <a:pt x="1775" y="1232"/>
                  <a:pt x="1756" y="1174"/>
                </a:cubicBezTo>
                <a:cubicBezTo>
                  <a:pt x="1737" y="1116"/>
                  <a:pt x="1733" y="1023"/>
                  <a:pt x="1726" y="979"/>
                </a:cubicBezTo>
                <a:cubicBezTo>
                  <a:pt x="1719" y="935"/>
                  <a:pt x="1723" y="934"/>
                  <a:pt x="1714" y="910"/>
                </a:cubicBezTo>
                <a:cubicBezTo>
                  <a:pt x="1705" y="886"/>
                  <a:pt x="1682" y="853"/>
                  <a:pt x="1669" y="832"/>
                </a:cubicBezTo>
                <a:cubicBezTo>
                  <a:pt x="1656" y="811"/>
                  <a:pt x="1620" y="788"/>
                  <a:pt x="1636" y="784"/>
                </a:cubicBezTo>
                <a:cubicBezTo>
                  <a:pt x="1652" y="780"/>
                  <a:pt x="1731" y="798"/>
                  <a:pt x="1768" y="805"/>
                </a:cubicBezTo>
                <a:cubicBezTo>
                  <a:pt x="1805" y="812"/>
                  <a:pt x="1852" y="834"/>
                  <a:pt x="1861" y="829"/>
                </a:cubicBezTo>
                <a:cubicBezTo>
                  <a:pt x="1870" y="824"/>
                  <a:pt x="1847" y="788"/>
                  <a:pt x="1825" y="772"/>
                </a:cubicBezTo>
                <a:cubicBezTo>
                  <a:pt x="1803" y="756"/>
                  <a:pt x="1755" y="742"/>
                  <a:pt x="1729" y="736"/>
                </a:cubicBezTo>
                <a:cubicBezTo>
                  <a:pt x="1703" y="730"/>
                  <a:pt x="1689" y="734"/>
                  <a:pt x="1666" y="736"/>
                </a:cubicBezTo>
                <a:cubicBezTo>
                  <a:pt x="1643" y="738"/>
                  <a:pt x="1619" y="748"/>
                  <a:pt x="1588" y="748"/>
                </a:cubicBezTo>
                <a:cubicBezTo>
                  <a:pt x="1557" y="748"/>
                  <a:pt x="1508" y="734"/>
                  <a:pt x="1480" y="733"/>
                </a:cubicBezTo>
                <a:cubicBezTo>
                  <a:pt x="1452" y="732"/>
                  <a:pt x="1430" y="747"/>
                  <a:pt x="1420" y="742"/>
                </a:cubicBezTo>
                <a:cubicBezTo>
                  <a:pt x="1410" y="737"/>
                  <a:pt x="1422" y="721"/>
                  <a:pt x="1420" y="703"/>
                </a:cubicBezTo>
                <a:cubicBezTo>
                  <a:pt x="1418" y="685"/>
                  <a:pt x="1415" y="651"/>
                  <a:pt x="1411" y="634"/>
                </a:cubicBezTo>
                <a:cubicBezTo>
                  <a:pt x="1407" y="617"/>
                  <a:pt x="1393" y="607"/>
                  <a:pt x="1393" y="601"/>
                </a:cubicBezTo>
                <a:cubicBezTo>
                  <a:pt x="1393" y="595"/>
                  <a:pt x="1398" y="605"/>
                  <a:pt x="1412" y="599"/>
                </a:cubicBezTo>
                <a:cubicBezTo>
                  <a:pt x="1426" y="593"/>
                  <a:pt x="1458" y="581"/>
                  <a:pt x="1476" y="566"/>
                </a:cubicBezTo>
                <a:cubicBezTo>
                  <a:pt x="1494" y="551"/>
                  <a:pt x="1507" y="537"/>
                  <a:pt x="1520" y="507"/>
                </a:cubicBezTo>
                <a:cubicBezTo>
                  <a:pt x="1533" y="477"/>
                  <a:pt x="1544" y="431"/>
                  <a:pt x="1552" y="388"/>
                </a:cubicBezTo>
                <a:cubicBezTo>
                  <a:pt x="1560" y="345"/>
                  <a:pt x="1561" y="290"/>
                  <a:pt x="1570" y="247"/>
                </a:cubicBezTo>
                <a:cubicBezTo>
                  <a:pt x="1579" y="204"/>
                  <a:pt x="1590" y="162"/>
                  <a:pt x="1609" y="127"/>
                </a:cubicBezTo>
                <a:cubicBezTo>
                  <a:pt x="1628" y="92"/>
                  <a:pt x="1691" y="42"/>
                  <a:pt x="1687" y="34"/>
                </a:cubicBezTo>
                <a:cubicBezTo>
                  <a:pt x="1683" y="26"/>
                  <a:pt x="1612" y="67"/>
                  <a:pt x="1585" y="76"/>
                </a:cubicBezTo>
                <a:cubicBezTo>
                  <a:pt x="1558" y="85"/>
                  <a:pt x="1547" y="81"/>
                  <a:pt x="1525" y="88"/>
                </a:cubicBezTo>
                <a:cubicBezTo>
                  <a:pt x="1503" y="95"/>
                  <a:pt x="1462" y="117"/>
                  <a:pt x="1450" y="118"/>
                </a:cubicBezTo>
                <a:cubicBezTo>
                  <a:pt x="1438" y="119"/>
                  <a:pt x="1437" y="115"/>
                  <a:pt x="1450" y="97"/>
                </a:cubicBezTo>
                <a:cubicBezTo>
                  <a:pt x="1463" y="79"/>
                  <a:pt x="1539" y="20"/>
                  <a:pt x="1528" y="10"/>
                </a:cubicBezTo>
                <a:cubicBezTo>
                  <a:pt x="1517" y="0"/>
                  <a:pt x="1428" y="20"/>
                  <a:pt x="1381" y="34"/>
                </a:cubicBezTo>
                <a:cubicBezTo>
                  <a:pt x="1334" y="48"/>
                  <a:pt x="1289" y="71"/>
                  <a:pt x="1243" y="97"/>
                </a:cubicBezTo>
                <a:cubicBezTo>
                  <a:pt x="1197" y="123"/>
                  <a:pt x="1146" y="155"/>
                  <a:pt x="1102" y="193"/>
                </a:cubicBezTo>
                <a:cubicBezTo>
                  <a:pt x="1058" y="231"/>
                  <a:pt x="1014" y="288"/>
                  <a:pt x="979" y="322"/>
                </a:cubicBezTo>
                <a:cubicBezTo>
                  <a:pt x="944" y="356"/>
                  <a:pt x="926" y="375"/>
                  <a:pt x="895" y="397"/>
                </a:cubicBezTo>
                <a:cubicBezTo>
                  <a:pt x="864" y="419"/>
                  <a:pt x="801" y="426"/>
                  <a:pt x="796" y="454"/>
                </a:cubicBezTo>
                <a:cubicBezTo>
                  <a:pt x="791" y="482"/>
                  <a:pt x="838" y="536"/>
                  <a:pt x="862" y="568"/>
                </a:cubicBezTo>
                <a:cubicBezTo>
                  <a:pt x="886" y="600"/>
                  <a:pt x="919" y="624"/>
                  <a:pt x="940" y="646"/>
                </a:cubicBezTo>
                <a:cubicBezTo>
                  <a:pt x="961" y="668"/>
                  <a:pt x="980" y="681"/>
                  <a:pt x="988" y="697"/>
                </a:cubicBezTo>
                <a:cubicBezTo>
                  <a:pt x="996" y="713"/>
                  <a:pt x="1003" y="735"/>
                  <a:pt x="988" y="742"/>
                </a:cubicBezTo>
                <a:cubicBezTo>
                  <a:pt x="973" y="749"/>
                  <a:pt x="931" y="736"/>
                  <a:pt x="899" y="738"/>
                </a:cubicBezTo>
                <a:cubicBezTo>
                  <a:pt x="867" y="740"/>
                  <a:pt x="836" y="761"/>
                  <a:pt x="796" y="757"/>
                </a:cubicBezTo>
                <a:cubicBezTo>
                  <a:pt x="756" y="753"/>
                  <a:pt x="700" y="744"/>
                  <a:pt x="661" y="715"/>
                </a:cubicBezTo>
                <a:cubicBezTo>
                  <a:pt x="622" y="686"/>
                  <a:pt x="584" y="630"/>
                  <a:pt x="562" y="586"/>
                </a:cubicBezTo>
                <a:cubicBezTo>
                  <a:pt x="540" y="542"/>
                  <a:pt x="559" y="486"/>
                  <a:pt x="526" y="448"/>
                </a:cubicBezTo>
                <a:cubicBezTo>
                  <a:pt x="493" y="410"/>
                  <a:pt x="407" y="389"/>
                  <a:pt x="364" y="358"/>
                </a:cubicBezTo>
                <a:cubicBezTo>
                  <a:pt x="321" y="327"/>
                  <a:pt x="284" y="262"/>
                  <a:pt x="268" y="262"/>
                </a:cubicBezTo>
                <a:cubicBezTo>
                  <a:pt x="252" y="262"/>
                  <a:pt x="284" y="350"/>
                  <a:pt x="268" y="358"/>
                </a:cubicBezTo>
                <a:cubicBezTo>
                  <a:pt x="252" y="366"/>
                  <a:pt x="187" y="312"/>
                  <a:pt x="172" y="310"/>
                </a:cubicBezTo>
                <a:cubicBezTo>
                  <a:pt x="157" y="308"/>
                  <a:pt x="178" y="319"/>
                  <a:pt x="178" y="343"/>
                </a:cubicBezTo>
                <a:cubicBezTo>
                  <a:pt x="178" y="367"/>
                  <a:pt x="183" y="428"/>
                  <a:pt x="172" y="454"/>
                </a:cubicBezTo>
                <a:cubicBezTo>
                  <a:pt x="161" y="480"/>
                  <a:pt x="136" y="486"/>
                  <a:pt x="112" y="502"/>
                </a:cubicBezTo>
                <a:cubicBezTo>
                  <a:pt x="88" y="518"/>
                  <a:pt x="46" y="535"/>
                  <a:pt x="28" y="550"/>
                </a:cubicBezTo>
                <a:cubicBezTo>
                  <a:pt x="10" y="565"/>
                  <a:pt x="0" y="576"/>
                  <a:pt x="1" y="595"/>
                </a:cubicBezTo>
                <a:cubicBezTo>
                  <a:pt x="2" y="614"/>
                  <a:pt x="23" y="648"/>
                  <a:pt x="34" y="667"/>
                </a:cubicBezTo>
                <a:cubicBezTo>
                  <a:pt x="45" y="686"/>
                  <a:pt x="59" y="700"/>
                  <a:pt x="67" y="712"/>
                </a:cubicBezTo>
                <a:cubicBezTo>
                  <a:pt x="75" y="724"/>
                  <a:pt x="73" y="737"/>
                  <a:pt x="82" y="742"/>
                </a:cubicBezTo>
                <a:cubicBezTo>
                  <a:pt x="91" y="747"/>
                  <a:pt x="115" y="742"/>
                  <a:pt x="124" y="742"/>
                </a:cubicBezTo>
              </a:path>
            </a:pathLst>
          </a:custGeom>
          <a:solidFill>
            <a:srgbClr val="FFFF00">
              <a:alpha val="67842"/>
            </a:srgbClr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8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31666 -0.02222 L -0.575 0 " pathEditMode="relative" rAng="0" ptsTypes="AAA">
                                      <p:cBhvr>
                                        <p:cTn id="10" dur="500" fill="hold"/>
                                        <p:tgtEl>
                                          <p:spTgt spid="2887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" y="-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780" grpId="0" animBg="1"/>
      <p:bldP spid="28878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1" descr="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0" y="357188"/>
            <a:ext cx="6143625" cy="6080125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76200"/>
            <a:ext cx="6813550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6200" y="50800"/>
            <a:ext cx="9004300" cy="6705600"/>
            <a:chOff x="168" y="176"/>
            <a:chExt cx="5408" cy="3928"/>
          </a:xfrm>
        </p:grpSpPr>
        <p:sp>
          <p:nvSpPr>
            <p:cNvPr id="23576" name="Freeform 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7" name="Freeform 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8" name="Freeform 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9" name="Freeform 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mpd="tri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0" name="Freeform 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1" name="Freeform 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2" name="Freeform 1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3" name="Freeform 1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1028700" y="2471738"/>
            <a:ext cx="3619500" cy="1893887"/>
            <a:chOff x="648" y="1557"/>
            <a:chExt cx="2280" cy="1193"/>
          </a:xfrm>
        </p:grpSpPr>
        <p:sp>
          <p:nvSpPr>
            <p:cNvPr id="23574" name="Freeform 13"/>
            <p:cNvSpPr>
              <a:spLocks/>
            </p:cNvSpPr>
            <p:nvPr/>
          </p:nvSpPr>
          <p:spPr bwMode="auto">
            <a:xfrm>
              <a:off x="1776" y="1557"/>
              <a:ext cx="1152" cy="1086"/>
            </a:xfrm>
            <a:custGeom>
              <a:avLst/>
              <a:gdLst>
                <a:gd name="T0" fmla="*/ 0 w 1152"/>
                <a:gd name="T1" fmla="*/ 603 h 1086"/>
                <a:gd name="T2" fmla="*/ 240 w 1152"/>
                <a:gd name="T3" fmla="*/ 555 h 1086"/>
                <a:gd name="T4" fmla="*/ 408 w 1152"/>
                <a:gd name="T5" fmla="*/ 525 h 1086"/>
                <a:gd name="T6" fmla="*/ 522 w 1152"/>
                <a:gd name="T7" fmla="*/ 522 h 1086"/>
                <a:gd name="T8" fmla="*/ 498 w 1152"/>
                <a:gd name="T9" fmla="*/ 492 h 1086"/>
                <a:gd name="T10" fmla="*/ 495 w 1152"/>
                <a:gd name="T11" fmla="*/ 441 h 1086"/>
                <a:gd name="T12" fmla="*/ 480 w 1152"/>
                <a:gd name="T13" fmla="*/ 363 h 1086"/>
                <a:gd name="T14" fmla="*/ 630 w 1152"/>
                <a:gd name="T15" fmla="*/ 417 h 1086"/>
                <a:gd name="T16" fmla="*/ 672 w 1152"/>
                <a:gd name="T17" fmla="*/ 459 h 1086"/>
                <a:gd name="T18" fmla="*/ 693 w 1152"/>
                <a:gd name="T19" fmla="*/ 360 h 1086"/>
                <a:gd name="T20" fmla="*/ 750 w 1152"/>
                <a:gd name="T21" fmla="*/ 234 h 1086"/>
                <a:gd name="T22" fmla="*/ 933 w 1152"/>
                <a:gd name="T23" fmla="*/ 0 h 1086"/>
                <a:gd name="T24" fmla="*/ 954 w 1152"/>
                <a:gd name="T25" fmla="*/ 51 h 1086"/>
                <a:gd name="T26" fmla="*/ 1008 w 1152"/>
                <a:gd name="T27" fmla="*/ 123 h 1086"/>
                <a:gd name="T28" fmla="*/ 1125 w 1152"/>
                <a:gd name="T29" fmla="*/ 231 h 1086"/>
                <a:gd name="T30" fmla="*/ 1002 w 1152"/>
                <a:gd name="T31" fmla="*/ 330 h 1086"/>
                <a:gd name="T32" fmla="*/ 1056 w 1152"/>
                <a:gd name="T33" fmla="*/ 363 h 1086"/>
                <a:gd name="T34" fmla="*/ 1152 w 1152"/>
                <a:gd name="T35" fmla="*/ 375 h 1086"/>
                <a:gd name="T36" fmla="*/ 1104 w 1152"/>
                <a:gd name="T37" fmla="*/ 459 h 1086"/>
                <a:gd name="T38" fmla="*/ 1086 w 1152"/>
                <a:gd name="T39" fmla="*/ 540 h 1086"/>
                <a:gd name="T40" fmla="*/ 1089 w 1152"/>
                <a:gd name="T41" fmla="*/ 615 h 1086"/>
                <a:gd name="T42" fmla="*/ 1053 w 1152"/>
                <a:gd name="T43" fmla="*/ 642 h 1086"/>
                <a:gd name="T44" fmla="*/ 969 w 1152"/>
                <a:gd name="T45" fmla="*/ 669 h 1086"/>
                <a:gd name="T46" fmla="*/ 885 w 1152"/>
                <a:gd name="T47" fmla="*/ 678 h 1086"/>
                <a:gd name="T48" fmla="*/ 906 w 1152"/>
                <a:gd name="T49" fmla="*/ 762 h 1086"/>
                <a:gd name="T50" fmla="*/ 912 w 1152"/>
                <a:gd name="T51" fmla="*/ 843 h 1086"/>
                <a:gd name="T52" fmla="*/ 804 w 1152"/>
                <a:gd name="T53" fmla="*/ 810 h 1086"/>
                <a:gd name="T54" fmla="*/ 750 w 1152"/>
                <a:gd name="T55" fmla="*/ 771 h 1086"/>
                <a:gd name="T56" fmla="*/ 729 w 1152"/>
                <a:gd name="T57" fmla="*/ 864 h 1086"/>
                <a:gd name="T58" fmla="*/ 681 w 1152"/>
                <a:gd name="T59" fmla="*/ 984 h 1086"/>
                <a:gd name="T60" fmla="*/ 651 w 1152"/>
                <a:gd name="T61" fmla="*/ 1038 h 1086"/>
                <a:gd name="T62" fmla="*/ 540 w 1152"/>
                <a:gd name="T63" fmla="*/ 1056 h 1086"/>
                <a:gd name="T64" fmla="*/ 468 w 1152"/>
                <a:gd name="T65" fmla="*/ 1086 h 1086"/>
                <a:gd name="T66" fmla="*/ 465 w 1152"/>
                <a:gd name="T67" fmla="*/ 963 h 1086"/>
                <a:gd name="T68" fmla="*/ 432 w 1152"/>
                <a:gd name="T69" fmla="*/ 891 h 1086"/>
                <a:gd name="T70" fmla="*/ 378 w 1152"/>
                <a:gd name="T71" fmla="*/ 936 h 1086"/>
                <a:gd name="T72" fmla="*/ 336 w 1152"/>
                <a:gd name="T73" fmla="*/ 987 h 1086"/>
                <a:gd name="T74" fmla="*/ 309 w 1152"/>
                <a:gd name="T75" fmla="*/ 993 h 1086"/>
                <a:gd name="T76" fmla="*/ 228 w 1152"/>
                <a:gd name="T77" fmla="*/ 852 h 1086"/>
                <a:gd name="T78" fmla="*/ 189 w 1152"/>
                <a:gd name="T79" fmla="*/ 807 h 1086"/>
                <a:gd name="T80" fmla="*/ 96 w 1152"/>
                <a:gd name="T81" fmla="*/ 717 h 1086"/>
                <a:gd name="T82" fmla="*/ 0 w 1152"/>
                <a:gd name="T83" fmla="*/ 603 h 10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2"/>
                <a:gd name="T127" fmla="*/ 0 h 1086"/>
                <a:gd name="T128" fmla="*/ 1152 w 1152"/>
                <a:gd name="T129" fmla="*/ 1086 h 10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2" h="1086">
                  <a:moveTo>
                    <a:pt x="0" y="603"/>
                  </a:moveTo>
                  <a:lnTo>
                    <a:pt x="240" y="555"/>
                  </a:lnTo>
                  <a:lnTo>
                    <a:pt x="408" y="525"/>
                  </a:lnTo>
                  <a:lnTo>
                    <a:pt x="522" y="522"/>
                  </a:lnTo>
                  <a:lnTo>
                    <a:pt x="498" y="492"/>
                  </a:lnTo>
                  <a:lnTo>
                    <a:pt x="495" y="441"/>
                  </a:lnTo>
                  <a:lnTo>
                    <a:pt x="480" y="363"/>
                  </a:lnTo>
                  <a:lnTo>
                    <a:pt x="630" y="417"/>
                  </a:lnTo>
                  <a:lnTo>
                    <a:pt x="672" y="459"/>
                  </a:lnTo>
                  <a:lnTo>
                    <a:pt x="693" y="360"/>
                  </a:lnTo>
                  <a:lnTo>
                    <a:pt x="750" y="234"/>
                  </a:lnTo>
                  <a:lnTo>
                    <a:pt x="933" y="0"/>
                  </a:lnTo>
                  <a:lnTo>
                    <a:pt x="954" y="51"/>
                  </a:lnTo>
                  <a:lnTo>
                    <a:pt x="1008" y="123"/>
                  </a:lnTo>
                  <a:lnTo>
                    <a:pt x="1125" y="231"/>
                  </a:lnTo>
                  <a:lnTo>
                    <a:pt x="1002" y="330"/>
                  </a:lnTo>
                  <a:lnTo>
                    <a:pt x="1056" y="363"/>
                  </a:lnTo>
                  <a:lnTo>
                    <a:pt x="1152" y="375"/>
                  </a:lnTo>
                  <a:lnTo>
                    <a:pt x="1104" y="459"/>
                  </a:lnTo>
                  <a:lnTo>
                    <a:pt x="1086" y="540"/>
                  </a:lnTo>
                  <a:lnTo>
                    <a:pt x="1089" y="615"/>
                  </a:lnTo>
                  <a:lnTo>
                    <a:pt x="1053" y="642"/>
                  </a:lnTo>
                  <a:lnTo>
                    <a:pt x="969" y="669"/>
                  </a:lnTo>
                  <a:lnTo>
                    <a:pt x="885" y="678"/>
                  </a:lnTo>
                  <a:lnTo>
                    <a:pt x="906" y="762"/>
                  </a:lnTo>
                  <a:lnTo>
                    <a:pt x="912" y="843"/>
                  </a:lnTo>
                  <a:lnTo>
                    <a:pt x="804" y="810"/>
                  </a:lnTo>
                  <a:lnTo>
                    <a:pt x="750" y="771"/>
                  </a:lnTo>
                  <a:lnTo>
                    <a:pt x="729" y="864"/>
                  </a:lnTo>
                  <a:lnTo>
                    <a:pt x="681" y="984"/>
                  </a:lnTo>
                  <a:lnTo>
                    <a:pt x="651" y="1038"/>
                  </a:lnTo>
                  <a:lnTo>
                    <a:pt x="540" y="1056"/>
                  </a:lnTo>
                  <a:lnTo>
                    <a:pt x="468" y="1086"/>
                  </a:lnTo>
                  <a:lnTo>
                    <a:pt x="465" y="963"/>
                  </a:lnTo>
                  <a:lnTo>
                    <a:pt x="432" y="891"/>
                  </a:lnTo>
                  <a:lnTo>
                    <a:pt x="378" y="936"/>
                  </a:lnTo>
                  <a:lnTo>
                    <a:pt x="336" y="987"/>
                  </a:lnTo>
                  <a:lnTo>
                    <a:pt x="309" y="993"/>
                  </a:lnTo>
                  <a:lnTo>
                    <a:pt x="228" y="852"/>
                  </a:lnTo>
                  <a:lnTo>
                    <a:pt x="189" y="807"/>
                  </a:lnTo>
                  <a:lnTo>
                    <a:pt x="96" y="717"/>
                  </a:lnTo>
                  <a:lnTo>
                    <a:pt x="0" y="603"/>
                  </a:lnTo>
                  <a:close/>
                </a:path>
              </a:pathLst>
            </a:custGeom>
            <a:solidFill>
              <a:schemeClr val="tx2">
                <a:alpha val="54117"/>
              </a:schemeClr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5" name="Freeform 14"/>
            <p:cNvSpPr>
              <a:spLocks/>
            </p:cNvSpPr>
            <p:nvPr/>
          </p:nvSpPr>
          <p:spPr bwMode="auto">
            <a:xfrm flipH="1" flipV="1">
              <a:off x="648" y="1664"/>
              <a:ext cx="1152" cy="1086"/>
            </a:xfrm>
            <a:custGeom>
              <a:avLst/>
              <a:gdLst>
                <a:gd name="T0" fmla="*/ 0 w 1152"/>
                <a:gd name="T1" fmla="*/ 603 h 1086"/>
                <a:gd name="T2" fmla="*/ 240 w 1152"/>
                <a:gd name="T3" fmla="*/ 555 h 1086"/>
                <a:gd name="T4" fmla="*/ 408 w 1152"/>
                <a:gd name="T5" fmla="*/ 525 h 1086"/>
                <a:gd name="T6" fmla="*/ 522 w 1152"/>
                <a:gd name="T7" fmla="*/ 522 h 1086"/>
                <a:gd name="T8" fmla="*/ 498 w 1152"/>
                <a:gd name="T9" fmla="*/ 492 h 1086"/>
                <a:gd name="T10" fmla="*/ 495 w 1152"/>
                <a:gd name="T11" fmla="*/ 441 h 1086"/>
                <a:gd name="T12" fmla="*/ 480 w 1152"/>
                <a:gd name="T13" fmla="*/ 363 h 1086"/>
                <a:gd name="T14" fmla="*/ 630 w 1152"/>
                <a:gd name="T15" fmla="*/ 417 h 1086"/>
                <a:gd name="T16" fmla="*/ 672 w 1152"/>
                <a:gd name="T17" fmla="*/ 459 h 1086"/>
                <a:gd name="T18" fmla="*/ 693 w 1152"/>
                <a:gd name="T19" fmla="*/ 360 h 1086"/>
                <a:gd name="T20" fmla="*/ 750 w 1152"/>
                <a:gd name="T21" fmla="*/ 234 h 1086"/>
                <a:gd name="T22" fmla="*/ 933 w 1152"/>
                <a:gd name="T23" fmla="*/ 0 h 1086"/>
                <a:gd name="T24" fmla="*/ 954 w 1152"/>
                <a:gd name="T25" fmla="*/ 51 h 1086"/>
                <a:gd name="T26" fmla="*/ 1008 w 1152"/>
                <a:gd name="T27" fmla="*/ 123 h 1086"/>
                <a:gd name="T28" fmla="*/ 1125 w 1152"/>
                <a:gd name="T29" fmla="*/ 231 h 1086"/>
                <a:gd name="T30" fmla="*/ 1002 w 1152"/>
                <a:gd name="T31" fmla="*/ 330 h 1086"/>
                <a:gd name="T32" fmla="*/ 1056 w 1152"/>
                <a:gd name="T33" fmla="*/ 363 h 1086"/>
                <a:gd name="T34" fmla="*/ 1152 w 1152"/>
                <a:gd name="T35" fmla="*/ 375 h 1086"/>
                <a:gd name="T36" fmla="*/ 1104 w 1152"/>
                <a:gd name="T37" fmla="*/ 459 h 1086"/>
                <a:gd name="T38" fmla="*/ 1086 w 1152"/>
                <a:gd name="T39" fmla="*/ 540 h 1086"/>
                <a:gd name="T40" fmla="*/ 1089 w 1152"/>
                <a:gd name="T41" fmla="*/ 615 h 1086"/>
                <a:gd name="T42" fmla="*/ 1053 w 1152"/>
                <a:gd name="T43" fmla="*/ 642 h 1086"/>
                <a:gd name="T44" fmla="*/ 969 w 1152"/>
                <a:gd name="T45" fmla="*/ 669 h 1086"/>
                <a:gd name="T46" fmla="*/ 885 w 1152"/>
                <a:gd name="T47" fmla="*/ 678 h 1086"/>
                <a:gd name="T48" fmla="*/ 906 w 1152"/>
                <a:gd name="T49" fmla="*/ 762 h 1086"/>
                <a:gd name="T50" fmla="*/ 912 w 1152"/>
                <a:gd name="T51" fmla="*/ 843 h 1086"/>
                <a:gd name="T52" fmla="*/ 804 w 1152"/>
                <a:gd name="T53" fmla="*/ 810 h 1086"/>
                <a:gd name="T54" fmla="*/ 750 w 1152"/>
                <a:gd name="T55" fmla="*/ 771 h 1086"/>
                <a:gd name="T56" fmla="*/ 729 w 1152"/>
                <a:gd name="T57" fmla="*/ 864 h 1086"/>
                <a:gd name="T58" fmla="*/ 681 w 1152"/>
                <a:gd name="T59" fmla="*/ 984 h 1086"/>
                <a:gd name="T60" fmla="*/ 651 w 1152"/>
                <a:gd name="T61" fmla="*/ 1038 h 1086"/>
                <a:gd name="T62" fmla="*/ 540 w 1152"/>
                <a:gd name="T63" fmla="*/ 1056 h 1086"/>
                <a:gd name="T64" fmla="*/ 468 w 1152"/>
                <a:gd name="T65" fmla="*/ 1086 h 1086"/>
                <a:gd name="T66" fmla="*/ 465 w 1152"/>
                <a:gd name="T67" fmla="*/ 963 h 1086"/>
                <a:gd name="T68" fmla="*/ 432 w 1152"/>
                <a:gd name="T69" fmla="*/ 891 h 1086"/>
                <a:gd name="T70" fmla="*/ 378 w 1152"/>
                <a:gd name="T71" fmla="*/ 936 h 1086"/>
                <a:gd name="T72" fmla="*/ 336 w 1152"/>
                <a:gd name="T73" fmla="*/ 987 h 1086"/>
                <a:gd name="T74" fmla="*/ 309 w 1152"/>
                <a:gd name="T75" fmla="*/ 993 h 1086"/>
                <a:gd name="T76" fmla="*/ 228 w 1152"/>
                <a:gd name="T77" fmla="*/ 852 h 1086"/>
                <a:gd name="T78" fmla="*/ 189 w 1152"/>
                <a:gd name="T79" fmla="*/ 807 h 1086"/>
                <a:gd name="T80" fmla="*/ 96 w 1152"/>
                <a:gd name="T81" fmla="*/ 717 h 1086"/>
                <a:gd name="T82" fmla="*/ 0 w 1152"/>
                <a:gd name="T83" fmla="*/ 603 h 10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2"/>
                <a:gd name="T127" fmla="*/ 0 h 1086"/>
                <a:gd name="T128" fmla="*/ 1152 w 1152"/>
                <a:gd name="T129" fmla="*/ 1086 h 10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2" h="1086">
                  <a:moveTo>
                    <a:pt x="0" y="603"/>
                  </a:moveTo>
                  <a:lnTo>
                    <a:pt x="240" y="555"/>
                  </a:lnTo>
                  <a:lnTo>
                    <a:pt x="408" y="525"/>
                  </a:lnTo>
                  <a:lnTo>
                    <a:pt x="522" y="522"/>
                  </a:lnTo>
                  <a:lnTo>
                    <a:pt x="498" y="492"/>
                  </a:lnTo>
                  <a:lnTo>
                    <a:pt x="495" y="441"/>
                  </a:lnTo>
                  <a:lnTo>
                    <a:pt x="480" y="363"/>
                  </a:lnTo>
                  <a:lnTo>
                    <a:pt x="630" y="417"/>
                  </a:lnTo>
                  <a:lnTo>
                    <a:pt x="672" y="459"/>
                  </a:lnTo>
                  <a:lnTo>
                    <a:pt x="693" y="360"/>
                  </a:lnTo>
                  <a:lnTo>
                    <a:pt x="750" y="234"/>
                  </a:lnTo>
                  <a:lnTo>
                    <a:pt x="933" y="0"/>
                  </a:lnTo>
                  <a:lnTo>
                    <a:pt x="954" y="51"/>
                  </a:lnTo>
                  <a:lnTo>
                    <a:pt x="1008" y="123"/>
                  </a:lnTo>
                  <a:lnTo>
                    <a:pt x="1125" y="231"/>
                  </a:lnTo>
                  <a:lnTo>
                    <a:pt x="1002" y="330"/>
                  </a:lnTo>
                  <a:lnTo>
                    <a:pt x="1056" y="363"/>
                  </a:lnTo>
                  <a:lnTo>
                    <a:pt x="1152" y="375"/>
                  </a:lnTo>
                  <a:lnTo>
                    <a:pt x="1104" y="459"/>
                  </a:lnTo>
                  <a:lnTo>
                    <a:pt x="1086" y="540"/>
                  </a:lnTo>
                  <a:lnTo>
                    <a:pt x="1089" y="615"/>
                  </a:lnTo>
                  <a:lnTo>
                    <a:pt x="1053" y="642"/>
                  </a:lnTo>
                  <a:lnTo>
                    <a:pt x="969" y="669"/>
                  </a:lnTo>
                  <a:lnTo>
                    <a:pt x="885" y="678"/>
                  </a:lnTo>
                  <a:lnTo>
                    <a:pt x="906" y="762"/>
                  </a:lnTo>
                  <a:lnTo>
                    <a:pt x="912" y="843"/>
                  </a:lnTo>
                  <a:lnTo>
                    <a:pt x="804" y="810"/>
                  </a:lnTo>
                  <a:lnTo>
                    <a:pt x="750" y="771"/>
                  </a:lnTo>
                  <a:lnTo>
                    <a:pt x="729" y="864"/>
                  </a:lnTo>
                  <a:lnTo>
                    <a:pt x="681" y="984"/>
                  </a:lnTo>
                  <a:lnTo>
                    <a:pt x="651" y="1038"/>
                  </a:lnTo>
                  <a:lnTo>
                    <a:pt x="540" y="1056"/>
                  </a:lnTo>
                  <a:lnTo>
                    <a:pt x="468" y="1086"/>
                  </a:lnTo>
                  <a:lnTo>
                    <a:pt x="465" y="963"/>
                  </a:lnTo>
                  <a:lnTo>
                    <a:pt x="432" y="891"/>
                  </a:lnTo>
                  <a:lnTo>
                    <a:pt x="378" y="936"/>
                  </a:lnTo>
                  <a:lnTo>
                    <a:pt x="336" y="987"/>
                  </a:lnTo>
                  <a:lnTo>
                    <a:pt x="309" y="993"/>
                  </a:lnTo>
                  <a:lnTo>
                    <a:pt x="228" y="852"/>
                  </a:lnTo>
                  <a:lnTo>
                    <a:pt x="189" y="807"/>
                  </a:lnTo>
                  <a:lnTo>
                    <a:pt x="96" y="717"/>
                  </a:lnTo>
                  <a:lnTo>
                    <a:pt x="0" y="603"/>
                  </a:lnTo>
                  <a:close/>
                </a:path>
              </a:pathLst>
            </a:custGeom>
            <a:noFill/>
            <a:ln w="9525">
              <a:noFill/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606800" y="1219200"/>
            <a:ext cx="3581400" cy="4479925"/>
            <a:chOff x="2272" y="768"/>
            <a:chExt cx="2256" cy="2822"/>
          </a:xfrm>
        </p:grpSpPr>
        <p:sp>
          <p:nvSpPr>
            <p:cNvPr id="23572" name="Freeform 16"/>
            <p:cNvSpPr>
              <a:spLocks/>
            </p:cNvSpPr>
            <p:nvPr/>
          </p:nvSpPr>
          <p:spPr bwMode="auto">
            <a:xfrm>
              <a:off x="3376" y="2504"/>
              <a:ext cx="1152" cy="1086"/>
            </a:xfrm>
            <a:custGeom>
              <a:avLst/>
              <a:gdLst>
                <a:gd name="T0" fmla="*/ 0 w 1152"/>
                <a:gd name="T1" fmla="*/ 603 h 1086"/>
                <a:gd name="T2" fmla="*/ 240 w 1152"/>
                <a:gd name="T3" fmla="*/ 555 h 1086"/>
                <a:gd name="T4" fmla="*/ 408 w 1152"/>
                <a:gd name="T5" fmla="*/ 525 h 1086"/>
                <a:gd name="T6" fmla="*/ 522 w 1152"/>
                <a:gd name="T7" fmla="*/ 522 h 1086"/>
                <a:gd name="T8" fmla="*/ 498 w 1152"/>
                <a:gd name="T9" fmla="*/ 492 h 1086"/>
                <a:gd name="T10" fmla="*/ 495 w 1152"/>
                <a:gd name="T11" fmla="*/ 441 h 1086"/>
                <a:gd name="T12" fmla="*/ 480 w 1152"/>
                <a:gd name="T13" fmla="*/ 363 h 1086"/>
                <a:gd name="T14" fmla="*/ 630 w 1152"/>
                <a:gd name="T15" fmla="*/ 417 h 1086"/>
                <a:gd name="T16" fmla="*/ 672 w 1152"/>
                <a:gd name="T17" fmla="*/ 459 h 1086"/>
                <a:gd name="T18" fmla="*/ 693 w 1152"/>
                <a:gd name="T19" fmla="*/ 360 h 1086"/>
                <a:gd name="T20" fmla="*/ 750 w 1152"/>
                <a:gd name="T21" fmla="*/ 234 h 1086"/>
                <a:gd name="T22" fmla="*/ 933 w 1152"/>
                <a:gd name="T23" fmla="*/ 0 h 1086"/>
                <a:gd name="T24" fmla="*/ 954 w 1152"/>
                <a:gd name="T25" fmla="*/ 51 h 1086"/>
                <a:gd name="T26" fmla="*/ 1008 w 1152"/>
                <a:gd name="T27" fmla="*/ 123 h 1086"/>
                <a:gd name="T28" fmla="*/ 1125 w 1152"/>
                <a:gd name="T29" fmla="*/ 231 h 1086"/>
                <a:gd name="T30" fmla="*/ 1002 w 1152"/>
                <a:gd name="T31" fmla="*/ 330 h 1086"/>
                <a:gd name="T32" fmla="*/ 1056 w 1152"/>
                <a:gd name="T33" fmla="*/ 363 h 1086"/>
                <a:gd name="T34" fmla="*/ 1152 w 1152"/>
                <a:gd name="T35" fmla="*/ 375 h 1086"/>
                <a:gd name="T36" fmla="*/ 1104 w 1152"/>
                <a:gd name="T37" fmla="*/ 459 h 1086"/>
                <a:gd name="T38" fmla="*/ 1086 w 1152"/>
                <a:gd name="T39" fmla="*/ 540 h 1086"/>
                <a:gd name="T40" fmla="*/ 1089 w 1152"/>
                <a:gd name="T41" fmla="*/ 615 h 1086"/>
                <a:gd name="T42" fmla="*/ 1053 w 1152"/>
                <a:gd name="T43" fmla="*/ 642 h 1086"/>
                <a:gd name="T44" fmla="*/ 969 w 1152"/>
                <a:gd name="T45" fmla="*/ 669 h 1086"/>
                <a:gd name="T46" fmla="*/ 885 w 1152"/>
                <a:gd name="T47" fmla="*/ 678 h 1086"/>
                <a:gd name="T48" fmla="*/ 906 w 1152"/>
                <a:gd name="T49" fmla="*/ 762 h 1086"/>
                <a:gd name="T50" fmla="*/ 912 w 1152"/>
                <a:gd name="T51" fmla="*/ 843 h 1086"/>
                <a:gd name="T52" fmla="*/ 804 w 1152"/>
                <a:gd name="T53" fmla="*/ 810 h 1086"/>
                <a:gd name="T54" fmla="*/ 750 w 1152"/>
                <a:gd name="T55" fmla="*/ 771 h 1086"/>
                <a:gd name="T56" fmla="*/ 729 w 1152"/>
                <a:gd name="T57" fmla="*/ 864 h 1086"/>
                <a:gd name="T58" fmla="*/ 681 w 1152"/>
                <a:gd name="T59" fmla="*/ 984 h 1086"/>
                <a:gd name="T60" fmla="*/ 651 w 1152"/>
                <a:gd name="T61" fmla="*/ 1038 h 1086"/>
                <a:gd name="T62" fmla="*/ 540 w 1152"/>
                <a:gd name="T63" fmla="*/ 1056 h 1086"/>
                <a:gd name="T64" fmla="*/ 468 w 1152"/>
                <a:gd name="T65" fmla="*/ 1086 h 1086"/>
                <a:gd name="T66" fmla="*/ 465 w 1152"/>
                <a:gd name="T67" fmla="*/ 963 h 1086"/>
                <a:gd name="T68" fmla="*/ 432 w 1152"/>
                <a:gd name="T69" fmla="*/ 891 h 1086"/>
                <a:gd name="T70" fmla="*/ 378 w 1152"/>
                <a:gd name="T71" fmla="*/ 936 h 1086"/>
                <a:gd name="T72" fmla="*/ 336 w 1152"/>
                <a:gd name="T73" fmla="*/ 987 h 1086"/>
                <a:gd name="T74" fmla="*/ 309 w 1152"/>
                <a:gd name="T75" fmla="*/ 993 h 1086"/>
                <a:gd name="T76" fmla="*/ 228 w 1152"/>
                <a:gd name="T77" fmla="*/ 852 h 1086"/>
                <a:gd name="T78" fmla="*/ 189 w 1152"/>
                <a:gd name="T79" fmla="*/ 807 h 1086"/>
                <a:gd name="T80" fmla="*/ 96 w 1152"/>
                <a:gd name="T81" fmla="*/ 717 h 1086"/>
                <a:gd name="T82" fmla="*/ 0 w 1152"/>
                <a:gd name="T83" fmla="*/ 603 h 10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2"/>
                <a:gd name="T127" fmla="*/ 0 h 1086"/>
                <a:gd name="T128" fmla="*/ 1152 w 1152"/>
                <a:gd name="T129" fmla="*/ 1086 h 10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2" h="1086">
                  <a:moveTo>
                    <a:pt x="0" y="603"/>
                  </a:moveTo>
                  <a:lnTo>
                    <a:pt x="240" y="555"/>
                  </a:lnTo>
                  <a:lnTo>
                    <a:pt x="408" y="525"/>
                  </a:lnTo>
                  <a:lnTo>
                    <a:pt x="522" y="522"/>
                  </a:lnTo>
                  <a:lnTo>
                    <a:pt x="498" y="492"/>
                  </a:lnTo>
                  <a:lnTo>
                    <a:pt x="495" y="441"/>
                  </a:lnTo>
                  <a:lnTo>
                    <a:pt x="480" y="363"/>
                  </a:lnTo>
                  <a:lnTo>
                    <a:pt x="630" y="417"/>
                  </a:lnTo>
                  <a:lnTo>
                    <a:pt x="672" y="459"/>
                  </a:lnTo>
                  <a:lnTo>
                    <a:pt x="693" y="360"/>
                  </a:lnTo>
                  <a:lnTo>
                    <a:pt x="750" y="234"/>
                  </a:lnTo>
                  <a:lnTo>
                    <a:pt x="933" y="0"/>
                  </a:lnTo>
                  <a:lnTo>
                    <a:pt x="954" y="51"/>
                  </a:lnTo>
                  <a:lnTo>
                    <a:pt x="1008" y="123"/>
                  </a:lnTo>
                  <a:lnTo>
                    <a:pt x="1125" y="231"/>
                  </a:lnTo>
                  <a:lnTo>
                    <a:pt x="1002" y="330"/>
                  </a:lnTo>
                  <a:lnTo>
                    <a:pt x="1056" y="363"/>
                  </a:lnTo>
                  <a:lnTo>
                    <a:pt x="1152" y="375"/>
                  </a:lnTo>
                  <a:lnTo>
                    <a:pt x="1104" y="459"/>
                  </a:lnTo>
                  <a:lnTo>
                    <a:pt x="1086" y="540"/>
                  </a:lnTo>
                  <a:lnTo>
                    <a:pt x="1089" y="615"/>
                  </a:lnTo>
                  <a:lnTo>
                    <a:pt x="1053" y="642"/>
                  </a:lnTo>
                  <a:lnTo>
                    <a:pt x="969" y="669"/>
                  </a:lnTo>
                  <a:lnTo>
                    <a:pt x="885" y="678"/>
                  </a:lnTo>
                  <a:lnTo>
                    <a:pt x="906" y="762"/>
                  </a:lnTo>
                  <a:lnTo>
                    <a:pt x="912" y="843"/>
                  </a:lnTo>
                  <a:lnTo>
                    <a:pt x="804" y="810"/>
                  </a:lnTo>
                  <a:lnTo>
                    <a:pt x="750" y="771"/>
                  </a:lnTo>
                  <a:lnTo>
                    <a:pt x="729" y="864"/>
                  </a:lnTo>
                  <a:lnTo>
                    <a:pt x="681" y="984"/>
                  </a:lnTo>
                  <a:lnTo>
                    <a:pt x="651" y="1038"/>
                  </a:lnTo>
                  <a:lnTo>
                    <a:pt x="540" y="1056"/>
                  </a:lnTo>
                  <a:lnTo>
                    <a:pt x="468" y="1086"/>
                  </a:lnTo>
                  <a:lnTo>
                    <a:pt x="465" y="963"/>
                  </a:lnTo>
                  <a:lnTo>
                    <a:pt x="432" y="891"/>
                  </a:lnTo>
                  <a:lnTo>
                    <a:pt x="378" y="936"/>
                  </a:lnTo>
                  <a:lnTo>
                    <a:pt x="336" y="987"/>
                  </a:lnTo>
                  <a:lnTo>
                    <a:pt x="309" y="993"/>
                  </a:lnTo>
                  <a:lnTo>
                    <a:pt x="228" y="852"/>
                  </a:lnTo>
                  <a:lnTo>
                    <a:pt x="189" y="807"/>
                  </a:lnTo>
                  <a:lnTo>
                    <a:pt x="96" y="717"/>
                  </a:lnTo>
                  <a:lnTo>
                    <a:pt x="0" y="603"/>
                  </a:lnTo>
                  <a:close/>
                </a:path>
              </a:pathLst>
            </a:custGeom>
            <a:solidFill>
              <a:srgbClr val="6600CC">
                <a:alpha val="79999"/>
              </a:srgbClr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3" name="Freeform 17"/>
            <p:cNvSpPr>
              <a:spLocks/>
            </p:cNvSpPr>
            <p:nvPr/>
          </p:nvSpPr>
          <p:spPr bwMode="auto">
            <a:xfrm flipH="1" flipV="1">
              <a:off x="2272" y="768"/>
              <a:ext cx="1152" cy="1086"/>
            </a:xfrm>
            <a:custGeom>
              <a:avLst/>
              <a:gdLst>
                <a:gd name="T0" fmla="*/ 0 w 1152"/>
                <a:gd name="T1" fmla="*/ 603 h 1086"/>
                <a:gd name="T2" fmla="*/ 240 w 1152"/>
                <a:gd name="T3" fmla="*/ 555 h 1086"/>
                <a:gd name="T4" fmla="*/ 408 w 1152"/>
                <a:gd name="T5" fmla="*/ 525 h 1086"/>
                <a:gd name="T6" fmla="*/ 522 w 1152"/>
                <a:gd name="T7" fmla="*/ 522 h 1086"/>
                <a:gd name="T8" fmla="*/ 498 w 1152"/>
                <a:gd name="T9" fmla="*/ 492 h 1086"/>
                <a:gd name="T10" fmla="*/ 495 w 1152"/>
                <a:gd name="T11" fmla="*/ 441 h 1086"/>
                <a:gd name="T12" fmla="*/ 480 w 1152"/>
                <a:gd name="T13" fmla="*/ 363 h 1086"/>
                <a:gd name="T14" fmla="*/ 630 w 1152"/>
                <a:gd name="T15" fmla="*/ 417 h 1086"/>
                <a:gd name="T16" fmla="*/ 672 w 1152"/>
                <a:gd name="T17" fmla="*/ 459 h 1086"/>
                <a:gd name="T18" fmla="*/ 693 w 1152"/>
                <a:gd name="T19" fmla="*/ 360 h 1086"/>
                <a:gd name="T20" fmla="*/ 750 w 1152"/>
                <a:gd name="T21" fmla="*/ 234 h 1086"/>
                <a:gd name="T22" fmla="*/ 933 w 1152"/>
                <a:gd name="T23" fmla="*/ 0 h 1086"/>
                <a:gd name="T24" fmla="*/ 954 w 1152"/>
                <a:gd name="T25" fmla="*/ 51 h 1086"/>
                <a:gd name="T26" fmla="*/ 1008 w 1152"/>
                <a:gd name="T27" fmla="*/ 123 h 1086"/>
                <a:gd name="T28" fmla="*/ 1125 w 1152"/>
                <a:gd name="T29" fmla="*/ 231 h 1086"/>
                <a:gd name="T30" fmla="*/ 1002 w 1152"/>
                <a:gd name="T31" fmla="*/ 330 h 1086"/>
                <a:gd name="T32" fmla="*/ 1056 w 1152"/>
                <a:gd name="T33" fmla="*/ 363 h 1086"/>
                <a:gd name="T34" fmla="*/ 1152 w 1152"/>
                <a:gd name="T35" fmla="*/ 375 h 1086"/>
                <a:gd name="T36" fmla="*/ 1104 w 1152"/>
                <a:gd name="T37" fmla="*/ 459 h 1086"/>
                <a:gd name="T38" fmla="*/ 1086 w 1152"/>
                <a:gd name="T39" fmla="*/ 540 h 1086"/>
                <a:gd name="T40" fmla="*/ 1089 w 1152"/>
                <a:gd name="T41" fmla="*/ 615 h 1086"/>
                <a:gd name="T42" fmla="*/ 1053 w 1152"/>
                <a:gd name="T43" fmla="*/ 642 h 1086"/>
                <a:gd name="T44" fmla="*/ 969 w 1152"/>
                <a:gd name="T45" fmla="*/ 669 h 1086"/>
                <a:gd name="T46" fmla="*/ 885 w 1152"/>
                <a:gd name="T47" fmla="*/ 678 h 1086"/>
                <a:gd name="T48" fmla="*/ 906 w 1152"/>
                <a:gd name="T49" fmla="*/ 762 h 1086"/>
                <a:gd name="T50" fmla="*/ 912 w 1152"/>
                <a:gd name="T51" fmla="*/ 843 h 1086"/>
                <a:gd name="T52" fmla="*/ 804 w 1152"/>
                <a:gd name="T53" fmla="*/ 810 h 1086"/>
                <a:gd name="T54" fmla="*/ 750 w 1152"/>
                <a:gd name="T55" fmla="*/ 771 h 1086"/>
                <a:gd name="T56" fmla="*/ 729 w 1152"/>
                <a:gd name="T57" fmla="*/ 864 h 1086"/>
                <a:gd name="T58" fmla="*/ 681 w 1152"/>
                <a:gd name="T59" fmla="*/ 984 h 1086"/>
                <a:gd name="T60" fmla="*/ 651 w 1152"/>
                <a:gd name="T61" fmla="*/ 1038 h 1086"/>
                <a:gd name="T62" fmla="*/ 540 w 1152"/>
                <a:gd name="T63" fmla="*/ 1056 h 1086"/>
                <a:gd name="T64" fmla="*/ 468 w 1152"/>
                <a:gd name="T65" fmla="*/ 1086 h 1086"/>
                <a:gd name="T66" fmla="*/ 465 w 1152"/>
                <a:gd name="T67" fmla="*/ 963 h 1086"/>
                <a:gd name="T68" fmla="*/ 432 w 1152"/>
                <a:gd name="T69" fmla="*/ 891 h 1086"/>
                <a:gd name="T70" fmla="*/ 378 w 1152"/>
                <a:gd name="T71" fmla="*/ 936 h 1086"/>
                <a:gd name="T72" fmla="*/ 336 w 1152"/>
                <a:gd name="T73" fmla="*/ 987 h 1086"/>
                <a:gd name="T74" fmla="*/ 309 w 1152"/>
                <a:gd name="T75" fmla="*/ 993 h 1086"/>
                <a:gd name="T76" fmla="*/ 228 w 1152"/>
                <a:gd name="T77" fmla="*/ 852 h 1086"/>
                <a:gd name="T78" fmla="*/ 189 w 1152"/>
                <a:gd name="T79" fmla="*/ 807 h 1086"/>
                <a:gd name="T80" fmla="*/ 96 w 1152"/>
                <a:gd name="T81" fmla="*/ 717 h 1086"/>
                <a:gd name="T82" fmla="*/ 0 w 1152"/>
                <a:gd name="T83" fmla="*/ 603 h 10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2"/>
                <a:gd name="T127" fmla="*/ 0 h 1086"/>
                <a:gd name="T128" fmla="*/ 1152 w 1152"/>
                <a:gd name="T129" fmla="*/ 1086 h 10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2" h="1086">
                  <a:moveTo>
                    <a:pt x="0" y="603"/>
                  </a:moveTo>
                  <a:lnTo>
                    <a:pt x="240" y="555"/>
                  </a:lnTo>
                  <a:lnTo>
                    <a:pt x="408" y="525"/>
                  </a:lnTo>
                  <a:lnTo>
                    <a:pt x="522" y="522"/>
                  </a:lnTo>
                  <a:lnTo>
                    <a:pt x="498" y="492"/>
                  </a:lnTo>
                  <a:lnTo>
                    <a:pt x="495" y="441"/>
                  </a:lnTo>
                  <a:lnTo>
                    <a:pt x="480" y="363"/>
                  </a:lnTo>
                  <a:lnTo>
                    <a:pt x="630" y="417"/>
                  </a:lnTo>
                  <a:lnTo>
                    <a:pt x="672" y="459"/>
                  </a:lnTo>
                  <a:lnTo>
                    <a:pt x="693" y="360"/>
                  </a:lnTo>
                  <a:lnTo>
                    <a:pt x="750" y="234"/>
                  </a:lnTo>
                  <a:lnTo>
                    <a:pt x="933" y="0"/>
                  </a:lnTo>
                  <a:lnTo>
                    <a:pt x="954" y="51"/>
                  </a:lnTo>
                  <a:lnTo>
                    <a:pt x="1008" y="123"/>
                  </a:lnTo>
                  <a:lnTo>
                    <a:pt x="1125" y="231"/>
                  </a:lnTo>
                  <a:lnTo>
                    <a:pt x="1002" y="330"/>
                  </a:lnTo>
                  <a:lnTo>
                    <a:pt x="1056" y="363"/>
                  </a:lnTo>
                  <a:lnTo>
                    <a:pt x="1152" y="375"/>
                  </a:lnTo>
                  <a:lnTo>
                    <a:pt x="1104" y="459"/>
                  </a:lnTo>
                  <a:lnTo>
                    <a:pt x="1086" y="540"/>
                  </a:lnTo>
                  <a:lnTo>
                    <a:pt x="1089" y="615"/>
                  </a:lnTo>
                  <a:lnTo>
                    <a:pt x="1053" y="642"/>
                  </a:lnTo>
                  <a:lnTo>
                    <a:pt x="969" y="669"/>
                  </a:lnTo>
                  <a:lnTo>
                    <a:pt x="885" y="678"/>
                  </a:lnTo>
                  <a:lnTo>
                    <a:pt x="906" y="762"/>
                  </a:lnTo>
                  <a:lnTo>
                    <a:pt x="912" y="843"/>
                  </a:lnTo>
                  <a:lnTo>
                    <a:pt x="804" y="810"/>
                  </a:lnTo>
                  <a:lnTo>
                    <a:pt x="750" y="771"/>
                  </a:lnTo>
                  <a:lnTo>
                    <a:pt x="729" y="864"/>
                  </a:lnTo>
                  <a:lnTo>
                    <a:pt x="681" y="984"/>
                  </a:lnTo>
                  <a:lnTo>
                    <a:pt x="651" y="1038"/>
                  </a:lnTo>
                  <a:lnTo>
                    <a:pt x="540" y="1056"/>
                  </a:lnTo>
                  <a:lnTo>
                    <a:pt x="468" y="1086"/>
                  </a:lnTo>
                  <a:lnTo>
                    <a:pt x="465" y="963"/>
                  </a:lnTo>
                  <a:lnTo>
                    <a:pt x="432" y="891"/>
                  </a:lnTo>
                  <a:lnTo>
                    <a:pt x="378" y="936"/>
                  </a:lnTo>
                  <a:lnTo>
                    <a:pt x="336" y="987"/>
                  </a:lnTo>
                  <a:lnTo>
                    <a:pt x="309" y="993"/>
                  </a:lnTo>
                  <a:lnTo>
                    <a:pt x="228" y="852"/>
                  </a:lnTo>
                  <a:lnTo>
                    <a:pt x="189" y="807"/>
                  </a:lnTo>
                  <a:lnTo>
                    <a:pt x="96" y="717"/>
                  </a:lnTo>
                  <a:lnTo>
                    <a:pt x="0" y="603"/>
                  </a:lnTo>
                  <a:close/>
                </a:path>
              </a:pathLst>
            </a:custGeom>
            <a:solidFill>
              <a:srgbClr val="6600CC">
                <a:alpha val="79999"/>
              </a:srgbClr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738" name="Line 18"/>
          <p:cNvSpPr>
            <a:spLocks noChangeShapeType="1"/>
          </p:cNvSpPr>
          <p:nvPr/>
        </p:nvSpPr>
        <p:spPr bwMode="auto">
          <a:xfrm>
            <a:off x="3962400" y="2895600"/>
            <a:ext cx="2819400" cy="1066800"/>
          </a:xfrm>
          <a:prstGeom prst="line">
            <a:avLst/>
          </a:prstGeom>
          <a:noFill/>
          <a:ln w="28575">
            <a:solidFill>
              <a:srgbClr val="008000"/>
            </a:solidFill>
            <a:prstDash val="dash"/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86739" name="Line 19"/>
          <p:cNvSpPr>
            <a:spLocks noChangeShapeType="1"/>
          </p:cNvSpPr>
          <p:nvPr/>
        </p:nvSpPr>
        <p:spPr bwMode="auto">
          <a:xfrm flipH="1">
            <a:off x="5334000" y="1981200"/>
            <a:ext cx="76200" cy="297180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4648200" y="1219200"/>
            <a:ext cx="1460500" cy="4432300"/>
            <a:chOff x="2928" y="768"/>
            <a:chExt cx="920" cy="2792"/>
          </a:xfrm>
        </p:grpSpPr>
        <p:sp>
          <p:nvSpPr>
            <p:cNvPr id="23570" name="Freeform 21"/>
            <p:cNvSpPr>
              <a:spLocks/>
            </p:cNvSpPr>
            <p:nvPr/>
          </p:nvSpPr>
          <p:spPr bwMode="auto">
            <a:xfrm>
              <a:off x="2928" y="768"/>
              <a:ext cx="456" cy="1400"/>
            </a:xfrm>
            <a:custGeom>
              <a:avLst/>
              <a:gdLst>
                <a:gd name="T0" fmla="*/ 0 w 456"/>
                <a:gd name="T1" fmla="*/ 0 h 1400"/>
                <a:gd name="T2" fmla="*/ 456 w 456"/>
                <a:gd name="T3" fmla="*/ 1400 h 1400"/>
                <a:gd name="T4" fmla="*/ 0 60000 65536"/>
                <a:gd name="T5" fmla="*/ 0 60000 65536"/>
                <a:gd name="T6" fmla="*/ 0 w 456"/>
                <a:gd name="T7" fmla="*/ 0 h 1400"/>
                <a:gd name="T8" fmla="*/ 456 w 456"/>
                <a:gd name="T9" fmla="*/ 1400 h 140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56" h="1400">
                  <a:moveTo>
                    <a:pt x="0" y="0"/>
                  </a:moveTo>
                  <a:lnTo>
                    <a:pt x="456" y="140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prstDash val="dash"/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1" name="Freeform 22"/>
            <p:cNvSpPr>
              <a:spLocks/>
            </p:cNvSpPr>
            <p:nvPr/>
          </p:nvSpPr>
          <p:spPr bwMode="auto">
            <a:xfrm>
              <a:off x="3392" y="2160"/>
              <a:ext cx="456" cy="1400"/>
            </a:xfrm>
            <a:custGeom>
              <a:avLst/>
              <a:gdLst>
                <a:gd name="T0" fmla="*/ 0 w 456"/>
                <a:gd name="T1" fmla="*/ 0 h 1400"/>
                <a:gd name="T2" fmla="*/ 456 w 456"/>
                <a:gd name="T3" fmla="*/ 1400 h 1400"/>
                <a:gd name="T4" fmla="*/ 0 60000 65536"/>
                <a:gd name="T5" fmla="*/ 0 60000 65536"/>
                <a:gd name="T6" fmla="*/ 0 w 456"/>
                <a:gd name="T7" fmla="*/ 0 h 1400"/>
                <a:gd name="T8" fmla="*/ 456 w 456"/>
                <a:gd name="T9" fmla="*/ 1400 h 140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56" h="1400">
                  <a:moveTo>
                    <a:pt x="0" y="0"/>
                  </a:moveTo>
                  <a:lnTo>
                    <a:pt x="456" y="140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prstDash val="dash"/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3733800" y="1981200"/>
            <a:ext cx="3352800" cy="2895600"/>
            <a:chOff x="2352" y="1248"/>
            <a:chExt cx="2112" cy="1824"/>
          </a:xfrm>
        </p:grpSpPr>
        <p:sp>
          <p:nvSpPr>
            <p:cNvPr id="23568" name="Line 24"/>
            <p:cNvSpPr>
              <a:spLocks noChangeShapeType="1"/>
            </p:cNvSpPr>
            <p:nvPr/>
          </p:nvSpPr>
          <p:spPr bwMode="auto">
            <a:xfrm>
              <a:off x="2352" y="1248"/>
              <a:ext cx="1056" cy="91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prstDash val="dash"/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9" name="Line 25"/>
            <p:cNvSpPr>
              <a:spLocks noChangeShapeType="1"/>
            </p:cNvSpPr>
            <p:nvPr/>
          </p:nvSpPr>
          <p:spPr bwMode="auto">
            <a:xfrm>
              <a:off x="3408" y="2160"/>
              <a:ext cx="1056" cy="91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prstDash val="dash"/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746" name="Oval 26"/>
          <p:cNvSpPr>
            <a:spLocks noChangeArrowheads="1"/>
          </p:cNvSpPr>
          <p:nvPr/>
        </p:nvSpPr>
        <p:spPr bwMode="auto">
          <a:xfrm>
            <a:off x="5359400" y="3390900"/>
            <a:ext cx="127000" cy="1143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7" name="Group 27"/>
          <p:cNvGrpSpPr>
            <a:grpSpLocks/>
          </p:cNvGrpSpPr>
          <p:nvPr/>
        </p:nvGrpSpPr>
        <p:grpSpPr bwMode="auto">
          <a:xfrm>
            <a:off x="-38100" y="1739900"/>
            <a:ext cx="5775325" cy="3365500"/>
            <a:chOff x="-24" y="1096"/>
            <a:chExt cx="3638" cy="2120"/>
          </a:xfrm>
        </p:grpSpPr>
        <p:sp>
          <p:nvSpPr>
            <p:cNvPr id="23566" name="Freeform 28"/>
            <p:cNvSpPr>
              <a:spLocks/>
            </p:cNvSpPr>
            <p:nvPr/>
          </p:nvSpPr>
          <p:spPr bwMode="auto">
            <a:xfrm rot="-7196133">
              <a:off x="2495" y="2097"/>
              <a:ext cx="1152" cy="1086"/>
            </a:xfrm>
            <a:custGeom>
              <a:avLst/>
              <a:gdLst>
                <a:gd name="T0" fmla="*/ 0 w 1152"/>
                <a:gd name="T1" fmla="*/ 603 h 1086"/>
                <a:gd name="T2" fmla="*/ 240 w 1152"/>
                <a:gd name="T3" fmla="*/ 555 h 1086"/>
                <a:gd name="T4" fmla="*/ 408 w 1152"/>
                <a:gd name="T5" fmla="*/ 525 h 1086"/>
                <a:gd name="T6" fmla="*/ 522 w 1152"/>
                <a:gd name="T7" fmla="*/ 522 h 1086"/>
                <a:gd name="T8" fmla="*/ 498 w 1152"/>
                <a:gd name="T9" fmla="*/ 492 h 1086"/>
                <a:gd name="T10" fmla="*/ 495 w 1152"/>
                <a:gd name="T11" fmla="*/ 441 h 1086"/>
                <a:gd name="T12" fmla="*/ 480 w 1152"/>
                <a:gd name="T13" fmla="*/ 363 h 1086"/>
                <a:gd name="T14" fmla="*/ 630 w 1152"/>
                <a:gd name="T15" fmla="*/ 417 h 1086"/>
                <a:gd name="T16" fmla="*/ 672 w 1152"/>
                <a:gd name="T17" fmla="*/ 459 h 1086"/>
                <a:gd name="T18" fmla="*/ 693 w 1152"/>
                <a:gd name="T19" fmla="*/ 360 h 1086"/>
                <a:gd name="T20" fmla="*/ 750 w 1152"/>
                <a:gd name="T21" fmla="*/ 234 h 1086"/>
                <a:gd name="T22" fmla="*/ 933 w 1152"/>
                <a:gd name="T23" fmla="*/ 0 h 1086"/>
                <a:gd name="T24" fmla="*/ 954 w 1152"/>
                <a:gd name="T25" fmla="*/ 51 h 1086"/>
                <a:gd name="T26" fmla="*/ 1008 w 1152"/>
                <a:gd name="T27" fmla="*/ 123 h 1086"/>
                <a:gd name="T28" fmla="*/ 1125 w 1152"/>
                <a:gd name="T29" fmla="*/ 231 h 1086"/>
                <a:gd name="T30" fmla="*/ 1002 w 1152"/>
                <a:gd name="T31" fmla="*/ 330 h 1086"/>
                <a:gd name="T32" fmla="*/ 1056 w 1152"/>
                <a:gd name="T33" fmla="*/ 363 h 1086"/>
                <a:gd name="T34" fmla="*/ 1152 w 1152"/>
                <a:gd name="T35" fmla="*/ 375 h 1086"/>
                <a:gd name="T36" fmla="*/ 1104 w 1152"/>
                <a:gd name="T37" fmla="*/ 459 h 1086"/>
                <a:gd name="T38" fmla="*/ 1086 w 1152"/>
                <a:gd name="T39" fmla="*/ 540 h 1086"/>
                <a:gd name="T40" fmla="*/ 1089 w 1152"/>
                <a:gd name="T41" fmla="*/ 615 h 1086"/>
                <a:gd name="T42" fmla="*/ 1053 w 1152"/>
                <a:gd name="T43" fmla="*/ 642 h 1086"/>
                <a:gd name="T44" fmla="*/ 969 w 1152"/>
                <a:gd name="T45" fmla="*/ 669 h 1086"/>
                <a:gd name="T46" fmla="*/ 885 w 1152"/>
                <a:gd name="T47" fmla="*/ 678 h 1086"/>
                <a:gd name="T48" fmla="*/ 906 w 1152"/>
                <a:gd name="T49" fmla="*/ 762 h 1086"/>
                <a:gd name="T50" fmla="*/ 912 w 1152"/>
                <a:gd name="T51" fmla="*/ 843 h 1086"/>
                <a:gd name="T52" fmla="*/ 804 w 1152"/>
                <a:gd name="T53" fmla="*/ 810 h 1086"/>
                <a:gd name="T54" fmla="*/ 750 w 1152"/>
                <a:gd name="T55" fmla="*/ 771 h 1086"/>
                <a:gd name="T56" fmla="*/ 729 w 1152"/>
                <a:gd name="T57" fmla="*/ 864 h 1086"/>
                <a:gd name="T58" fmla="*/ 681 w 1152"/>
                <a:gd name="T59" fmla="*/ 984 h 1086"/>
                <a:gd name="T60" fmla="*/ 651 w 1152"/>
                <a:gd name="T61" fmla="*/ 1038 h 1086"/>
                <a:gd name="T62" fmla="*/ 540 w 1152"/>
                <a:gd name="T63" fmla="*/ 1056 h 1086"/>
                <a:gd name="T64" fmla="*/ 468 w 1152"/>
                <a:gd name="T65" fmla="*/ 1086 h 1086"/>
                <a:gd name="T66" fmla="*/ 465 w 1152"/>
                <a:gd name="T67" fmla="*/ 963 h 1086"/>
                <a:gd name="T68" fmla="*/ 432 w 1152"/>
                <a:gd name="T69" fmla="*/ 891 h 1086"/>
                <a:gd name="T70" fmla="*/ 378 w 1152"/>
                <a:gd name="T71" fmla="*/ 936 h 1086"/>
                <a:gd name="T72" fmla="*/ 336 w 1152"/>
                <a:gd name="T73" fmla="*/ 987 h 1086"/>
                <a:gd name="T74" fmla="*/ 309 w 1152"/>
                <a:gd name="T75" fmla="*/ 993 h 1086"/>
                <a:gd name="T76" fmla="*/ 228 w 1152"/>
                <a:gd name="T77" fmla="*/ 852 h 1086"/>
                <a:gd name="T78" fmla="*/ 189 w 1152"/>
                <a:gd name="T79" fmla="*/ 807 h 1086"/>
                <a:gd name="T80" fmla="*/ 96 w 1152"/>
                <a:gd name="T81" fmla="*/ 717 h 1086"/>
                <a:gd name="T82" fmla="*/ 0 w 1152"/>
                <a:gd name="T83" fmla="*/ 603 h 10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2"/>
                <a:gd name="T127" fmla="*/ 0 h 1086"/>
                <a:gd name="T128" fmla="*/ 1152 w 1152"/>
                <a:gd name="T129" fmla="*/ 1086 h 10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2" h="1086">
                  <a:moveTo>
                    <a:pt x="0" y="603"/>
                  </a:moveTo>
                  <a:lnTo>
                    <a:pt x="240" y="555"/>
                  </a:lnTo>
                  <a:lnTo>
                    <a:pt x="408" y="525"/>
                  </a:lnTo>
                  <a:lnTo>
                    <a:pt x="522" y="522"/>
                  </a:lnTo>
                  <a:lnTo>
                    <a:pt x="498" y="492"/>
                  </a:lnTo>
                  <a:lnTo>
                    <a:pt x="495" y="441"/>
                  </a:lnTo>
                  <a:lnTo>
                    <a:pt x="480" y="363"/>
                  </a:lnTo>
                  <a:lnTo>
                    <a:pt x="630" y="417"/>
                  </a:lnTo>
                  <a:lnTo>
                    <a:pt x="672" y="459"/>
                  </a:lnTo>
                  <a:lnTo>
                    <a:pt x="693" y="360"/>
                  </a:lnTo>
                  <a:lnTo>
                    <a:pt x="750" y="234"/>
                  </a:lnTo>
                  <a:lnTo>
                    <a:pt x="933" y="0"/>
                  </a:lnTo>
                  <a:lnTo>
                    <a:pt x="954" y="51"/>
                  </a:lnTo>
                  <a:lnTo>
                    <a:pt x="1008" y="123"/>
                  </a:lnTo>
                  <a:lnTo>
                    <a:pt x="1125" y="231"/>
                  </a:lnTo>
                  <a:lnTo>
                    <a:pt x="1002" y="330"/>
                  </a:lnTo>
                  <a:lnTo>
                    <a:pt x="1056" y="363"/>
                  </a:lnTo>
                  <a:lnTo>
                    <a:pt x="1152" y="375"/>
                  </a:lnTo>
                  <a:lnTo>
                    <a:pt x="1104" y="459"/>
                  </a:lnTo>
                  <a:lnTo>
                    <a:pt x="1086" y="540"/>
                  </a:lnTo>
                  <a:lnTo>
                    <a:pt x="1089" y="615"/>
                  </a:lnTo>
                  <a:lnTo>
                    <a:pt x="1053" y="642"/>
                  </a:lnTo>
                  <a:lnTo>
                    <a:pt x="969" y="669"/>
                  </a:lnTo>
                  <a:lnTo>
                    <a:pt x="885" y="678"/>
                  </a:lnTo>
                  <a:lnTo>
                    <a:pt x="906" y="762"/>
                  </a:lnTo>
                  <a:lnTo>
                    <a:pt x="912" y="843"/>
                  </a:lnTo>
                  <a:lnTo>
                    <a:pt x="804" y="810"/>
                  </a:lnTo>
                  <a:lnTo>
                    <a:pt x="750" y="771"/>
                  </a:lnTo>
                  <a:lnTo>
                    <a:pt x="729" y="864"/>
                  </a:lnTo>
                  <a:lnTo>
                    <a:pt x="681" y="984"/>
                  </a:lnTo>
                  <a:lnTo>
                    <a:pt x="651" y="1038"/>
                  </a:lnTo>
                  <a:lnTo>
                    <a:pt x="540" y="1056"/>
                  </a:lnTo>
                  <a:lnTo>
                    <a:pt x="468" y="1086"/>
                  </a:lnTo>
                  <a:lnTo>
                    <a:pt x="465" y="963"/>
                  </a:lnTo>
                  <a:lnTo>
                    <a:pt x="432" y="891"/>
                  </a:lnTo>
                  <a:lnTo>
                    <a:pt x="378" y="936"/>
                  </a:lnTo>
                  <a:lnTo>
                    <a:pt x="336" y="987"/>
                  </a:lnTo>
                  <a:lnTo>
                    <a:pt x="309" y="993"/>
                  </a:lnTo>
                  <a:lnTo>
                    <a:pt x="228" y="852"/>
                  </a:lnTo>
                  <a:lnTo>
                    <a:pt x="189" y="807"/>
                  </a:lnTo>
                  <a:lnTo>
                    <a:pt x="96" y="717"/>
                  </a:lnTo>
                  <a:lnTo>
                    <a:pt x="0" y="603"/>
                  </a:lnTo>
                  <a:close/>
                </a:path>
              </a:pathLst>
            </a:custGeom>
            <a:solidFill>
              <a:srgbClr val="FF0000">
                <a:alpha val="79999"/>
              </a:srgbClr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7" name="Freeform 29"/>
            <p:cNvSpPr>
              <a:spLocks/>
            </p:cNvSpPr>
            <p:nvPr/>
          </p:nvSpPr>
          <p:spPr bwMode="auto">
            <a:xfrm rot="-7196133" flipH="1" flipV="1">
              <a:off x="-57" y="1129"/>
              <a:ext cx="1152" cy="1086"/>
            </a:xfrm>
            <a:custGeom>
              <a:avLst/>
              <a:gdLst>
                <a:gd name="T0" fmla="*/ 0 w 1152"/>
                <a:gd name="T1" fmla="*/ 603 h 1086"/>
                <a:gd name="T2" fmla="*/ 240 w 1152"/>
                <a:gd name="T3" fmla="*/ 555 h 1086"/>
                <a:gd name="T4" fmla="*/ 408 w 1152"/>
                <a:gd name="T5" fmla="*/ 525 h 1086"/>
                <a:gd name="T6" fmla="*/ 522 w 1152"/>
                <a:gd name="T7" fmla="*/ 522 h 1086"/>
                <a:gd name="T8" fmla="*/ 498 w 1152"/>
                <a:gd name="T9" fmla="*/ 492 h 1086"/>
                <a:gd name="T10" fmla="*/ 495 w 1152"/>
                <a:gd name="T11" fmla="*/ 441 h 1086"/>
                <a:gd name="T12" fmla="*/ 480 w 1152"/>
                <a:gd name="T13" fmla="*/ 363 h 1086"/>
                <a:gd name="T14" fmla="*/ 630 w 1152"/>
                <a:gd name="T15" fmla="*/ 417 h 1086"/>
                <a:gd name="T16" fmla="*/ 672 w 1152"/>
                <a:gd name="T17" fmla="*/ 459 h 1086"/>
                <a:gd name="T18" fmla="*/ 693 w 1152"/>
                <a:gd name="T19" fmla="*/ 360 h 1086"/>
                <a:gd name="T20" fmla="*/ 750 w 1152"/>
                <a:gd name="T21" fmla="*/ 234 h 1086"/>
                <a:gd name="T22" fmla="*/ 933 w 1152"/>
                <a:gd name="T23" fmla="*/ 0 h 1086"/>
                <a:gd name="T24" fmla="*/ 954 w 1152"/>
                <a:gd name="T25" fmla="*/ 51 h 1086"/>
                <a:gd name="T26" fmla="*/ 1008 w 1152"/>
                <a:gd name="T27" fmla="*/ 123 h 1086"/>
                <a:gd name="T28" fmla="*/ 1125 w 1152"/>
                <a:gd name="T29" fmla="*/ 231 h 1086"/>
                <a:gd name="T30" fmla="*/ 1002 w 1152"/>
                <a:gd name="T31" fmla="*/ 330 h 1086"/>
                <a:gd name="T32" fmla="*/ 1056 w 1152"/>
                <a:gd name="T33" fmla="*/ 363 h 1086"/>
                <a:gd name="T34" fmla="*/ 1152 w 1152"/>
                <a:gd name="T35" fmla="*/ 375 h 1086"/>
                <a:gd name="T36" fmla="*/ 1104 w 1152"/>
                <a:gd name="T37" fmla="*/ 459 h 1086"/>
                <a:gd name="T38" fmla="*/ 1086 w 1152"/>
                <a:gd name="T39" fmla="*/ 540 h 1086"/>
                <a:gd name="T40" fmla="*/ 1089 w 1152"/>
                <a:gd name="T41" fmla="*/ 615 h 1086"/>
                <a:gd name="T42" fmla="*/ 1053 w 1152"/>
                <a:gd name="T43" fmla="*/ 642 h 1086"/>
                <a:gd name="T44" fmla="*/ 969 w 1152"/>
                <a:gd name="T45" fmla="*/ 669 h 1086"/>
                <a:gd name="T46" fmla="*/ 885 w 1152"/>
                <a:gd name="T47" fmla="*/ 678 h 1086"/>
                <a:gd name="T48" fmla="*/ 906 w 1152"/>
                <a:gd name="T49" fmla="*/ 762 h 1086"/>
                <a:gd name="T50" fmla="*/ 912 w 1152"/>
                <a:gd name="T51" fmla="*/ 843 h 1086"/>
                <a:gd name="T52" fmla="*/ 804 w 1152"/>
                <a:gd name="T53" fmla="*/ 810 h 1086"/>
                <a:gd name="T54" fmla="*/ 750 w 1152"/>
                <a:gd name="T55" fmla="*/ 771 h 1086"/>
                <a:gd name="T56" fmla="*/ 729 w 1152"/>
                <a:gd name="T57" fmla="*/ 864 h 1086"/>
                <a:gd name="T58" fmla="*/ 681 w 1152"/>
                <a:gd name="T59" fmla="*/ 984 h 1086"/>
                <a:gd name="T60" fmla="*/ 651 w 1152"/>
                <a:gd name="T61" fmla="*/ 1038 h 1086"/>
                <a:gd name="T62" fmla="*/ 540 w 1152"/>
                <a:gd name="T63" fmla="*/ 1056 h 1086"/>
                <a:gd name="T64" fmla="*/ 468 w 1152"/>
                <a:gd name="T65" fmla="*/ 1086 h 1086"/>
                <a:gd name="T66" fmla="*/ 465 w 1152"/>
                <a:gd name="T67" fmla="*/ 963 h 1086"/>
                <a:gd name="T68" fmla="*/ 432 w 1152"/>
                <a:gd name="T69" fmla="*/ 891 h 1086"/>
                <a:gd name="T70" fmla="*/ 378 w 1152"/>
                <a:gd name="T71" fmla="*/ 936 h 1086"/>
                <a:gd name="T72" fmla="*/ 336 w 1152"/>
                <a:gd name="T73" fmla="*/ 987 h 1086"/>
                <a:gd name="T74" fmla="*/ 309 w 1152"/>
                <a:gd name="T75" fmla="*/ 993 h 1086"/>
                <a:gd name="T76" fmla="*/ 228 w 1152"/>
                <a:gd name="T77" fmla="*/ 852 h 1086"/>
                <a:gd name="T78" fmla="*/ 189 w 1152"/>
                <a:gd name="T79" fmla="*/ 807 h 1086"/>
                <a:gd name="T80" fmla="*/ 96 w 1152"/>
                <a:gd name="T81" fmla="*/ 717 h 1086"/>
                <a:gd name="T82" fmla="*/ 0 w 1152"/>
                <a:gd name="T83" fmla="*/ 603 h 10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2"/>
                <a:gd name="T127" fmla="*/ 0 h 1086"/>
                <a:gd name="T128" fmla="*/ 1152 w 1152"/>
                <a:gd name="T129" fmla="*/ 1086 h 10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2" h="1086">
                  <a:moveTo>
                    <a:pt x="0" y="603"/>
                  </a:moveTo>
                  <a:lnTo>
                    <a:pt x="240" y="555"/>
                  </a:lnTo>
                  <a:lnTo>
                    <a:pt x="408" y="525"/>
                  </a:lnTo>
                  <a:lnTo>
                    <a:pt x="522" y="522"/>
                  </a:lnTo>
                  <a:lnTo>
                    <a:pt x="498" y="492"/>
                  </a:lnTo>
                  <a:lnTo>
                    <a:pt x="495" y="441"/>
                  </a:lnTo>
                  <a:lnTo>
                    <a:pt x="480" y="363"/>
                  </a:lnTo>
                  <a:lnTo>
                    <a:pt x="630" y="417"/>
                  </a:lnTo>
                  <a:lnTo>
                    <a:pt x="672" y="459"/>
                  </a:lnTo>
                  <a:lnTo>
                    <a:pt x="693" y="360"/>
                  </a:lnTo>
                  <a:lnTo>
                    <a:pt x="750" y="234"/>
                  </a:lnTo>
                  <a:lnTo>
                    <a:pt x="933" y="0"/>
                  </a:lnTo>
                  <a:lnTo>
                    <a:pt x="954" y="51"/>
                  </a:lnTo>
                  <a:lnTo>
                    <a:pt x="1008" y="123"/>
                  </a:lnTo>
                  <a:lnTo>
                    <a:pt x="1125" y="231"/>
                  </a:lnTo>
                  <a:lnTo>
                    <a:pt x="1002" y="330"/>
                  </a:lnTo>
                  <a:lnTo>
                    <a:pt x="1056" y="363"/>
                  </a:lnTo>
                  <a:lnTo>
                    <a:pt x="1152" y="375"/>
                  </a:lnTo>
                  <a:lnTo>
                    <a:pt x="1104" y="459"/>
                  </a:lnTo>
                  <a:lnTo>
                    <a:pt x="1086" y="540"/>
                  </a:lnTo>
                  <a:lnTo>
                    <a:pt x="1089" y="615"/>
                  </a:lnTo>
                  <a:lnTo>
                    <a:pt x="1053" y="642"/>
                  </a:lnTo>
                  <a:lnTo>
                    <a:pt x="969" y="669"/>
                  </a:lnTo>
                  <a:lnTo>
                    <a:pt x="885" y="678"/>
                  </a:lnTo>
                  <a:lnTo>
                    <a:pt x="906" y="762"/>
                  </a:lnTo>
                  <a:lnTo>
                    <a:pt x="912" y="843"/>
                  </a:lnTo>
                  <a:lnTo>
                    <a:pt x="804" y="810"/>
                  </a:lnTo>
                  <a:lnTo>
                    <a:pt x="750" y="771"/>
                  </a:lnTo>
                  <a:lnTo>
                    <a:pt x="729" y="864"/>
                  </a:lnTo>
                  <a:lnTo>
                    <a:pt x="681" y="984"/>
                  </a:lnTo>
                  <a:lnTo>
                    <a:pt x="651" y="1038"/>
                  </a:lnTo>
                  <a:lnTo>
                    <a:pt x="540" y="1056"/>
                  </a:lnTo>
                  <a:lnTo>
                    <a:pt x="468" y="1086"/>
                  </a:lnTo>
                  <a:lnTo>
                    <a:pt x="465" y="963"/>
                  </a:lnTo>
                  <a:lnTo>
                    <a:pt x="432" y="891"/>
                  </a:lnTo>
                  <a:lnTo>
                    <a:pt x="378" y="936"/>
                  </a:lnTo>
                  <a:lnTo>
                    <a:pt x="336" y="987"/>
                  </a:lnTo>
                  <a:lnTo>
                    <a:pt x="309" y="993"/>
                  </a:lnTo>
                  <a:lnTo>
                    <a:pt x="228" y="852"/>
                  </a:lnTo>
                  <a:lnTo>
                    <a:pt x="189" y="807"/>
                  </a:lnTo>
                  <a:lnTo>
                    <a:pt x="96" y="717"/>
                  </a:lnTo>
                  <a:lnTo>
                    <a:pt x="0" y="603"/>
                  </a:lnTo>
                  <a:close/>
                </a:path>
              </a:pathLst>
            </a:custGeom>
            <a:noFill/>
            <a:ln w="9525">
              <a:noFill/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750" name="Freeform 30"/>
          <p:cNvSpPr>
            <a:spLocks/>
          </p:cNvSpPr>
          <p:nvPr/>
        </p:nvSpPr>
        <p:spPr bwMode="auto">
          <a:xfrm rot="7160182">
            <a:off x="1560513" y="433387"/>
            <a:ext cx="1828800" cy="1724025"/>
          </a:xfrm>
          <a:custGeom>
            <a:avLst/>
            <a:gdLst>
              <a:gd name="T0" fmla="*/ 0 w 1152"/>
              <a:gd name="T1" fmla="*/ 2147483647 h 1086"/>
              <a:gd name="T2" fmla="*/ 2147483647 w 1152"/>
              <a:gd name="T3" fmla="*/ 2147483647 h 1086"/>
              <a:gd name="T4" fmla="*/ 2147483647 w 1152"/>
              <a:gd name="T5" fmla="*/ 2147483647 h 1086"/>
              <a:gd name="T6" fmla="*/ 2147483647 w 1152"/>
              <a:gd name="T7" fmla="*/ 2147483647 h 1086"/>
              <a:gd name="T8" fmla="*/ 2147483647 w 1152"/>
              <a:gd name="T9" fmla="*/ 2147483647 h 1086"/>
              <a:gd name="T10" fmla="*/ 2147483647 w 1152"/>
              <a:gd name="T11" fmla="*/ 2147483647 h 1086"/>
              <a:gd name="T12" fmla="*/ 2147483647 w 1152"/>
              <a:gd name="T13" fmla="*/ 2147483647 h 1086"/>
              <a:gd name="T14" fmla="*/ 2147483647 w 1152"/>
              <a:gd name="T15" fmla="*/ 2147483647 h 1086"/>
              <a:gd name="T16" fmla="*/ 2147483647 w 1152"/>
              <a:gd name="T17" fmla="*/ 2147483647 h 1086"/>
              <a:gd name="T18" fmla="*/ 2147483647 w 1152"/>
              <a:gd name="T19" fmla="*/ 2147483647 h 1086"/>
              <a:gd name="T20" fmla="*/ 2147483647 w 1152"/>
              <a:gd name="T21" fmla="*/ 2147483647 h 1086"/>
              <a:gd name="T22" fmla="*/ 2147483647 w 1152"/>
              <a:gd name="T23" fmla="*/ 0 h 1086"/>
              <a:gd name="T24" fmla="*/ 2147483647 w 1152"/>
              <a:gd name="T25" fmla="*/ 2147483647 h 1086"/>
              <a:gd name="T26" fmla="*/ 2147483647 w 1152"/>
              <a:gd name="T27" fmla="*/ 2147483647 h 1086"/>
              <a:gd name="T28" fmla="*/ 2147483647 w 1152"/>
              <a:gd name="T29" fmla="*/ 2147483647 h 1086"/>
              <a:gd name="T30" fmla="*/ 2147483647 w 1152"/>
              <a:gd name="T31" fmla="*/ 2147483647 h 1086"/>
              <a:gd name="T32" fmla="*/ 2147483647 w 1152"/>
              <a:gd name="T33" fmla="*/ 2147483647 h 1086"/>
              <a:gd name="T34" fmla="*/ 2147483647 w 1152"/>
              <a:gd name="T35" fmla="*/ 2147483647 h 1086"/>
              <a:gd name="T36" fmla="*/ 2147483647 w 1152"/>
              <a:gd name="T37" fmla="*/ 2147483647 h 1086"/>
              <a:gd name="T38" fmla="*/ 2147483647 w 1152"/>
              <a:gd name="T39" fmla="*/ 2147483647 h 1086"/>
              <a:gd name="T40" fmla="*/ 2147483647 w 1152"/>
              <a:gd name="T41" fmla="*/ 2147483647 h 1086"/>
              <a:gd name="T42" fmla="*/ 2147483647 w 1152"/>
              <a:gd name="T43" fmla="*/ 2147483647 h 1086"/>
              <a:gd name="T44" fmla="*/ 2147483647 w 1152"/>
              <a:gd name="T45" fmla="*/ 2147483647 h 1086"/>
              <a:gd name="T46" fmla="*/ 2147483647 w 1152"/>
              <a:gd name="T47" fmla="*/ 2147483647 h 1086"/>
              <a:gd name="T48" fmla="*/ 2147483647 w 1152"/>
              <a:gd name="T49" fmla="*/ 2147483647 h 1086"/>
              <a:gd name="T50" fmla="*/ 2147483647 w 1152"/>
              <a:gd name="T51" fmla="*/ 2147483647 h 1086"/>
              <a:gd name="T52" fmla="*/ 2147483647 w 1152"/>
              <a:gd name="T53" fmla="*/ 2147483647 h 1086"/>
              <a:gd name="T54" fmla="*/ 2147483647 w 1152"/>
              <a:gd name="T55" fmla="*/ 2147483647 h 1086"/>
              <a:gd name="T56" fmla="*/ 2147483647 w 1152"/>
              <a:gd name="T57" fmla="*/ 2147483647 h 1086"/>
              <a:gd name="T58" fmla="*/ 2147483647 w 1152"/>
              <a:gd name="T59" fmla="*/ 2147483647 h 1086"/>
              <a:gd name="T60" fmla="*/ 2147483647 w 1152"/>
              <a:gd name="T61" fmla="*/ 2147483647 h 1086"/>
              <a:gd name="T62" fmla="*/ 2147483647 w 1152"/>
              <a:gd name="T63" fmla="*/ 2147483647 h 1086"/>
              <a:gd name="T64" fmla="*/ 2147483647 w 1152"/>
              <a:gd name="T65" fmla="*/ 2147483647 h 1086"/>
              <a:gd name="T66" fmla="*/ 2147483647 w 1152"/>
              <a:gd name="T67" fmla="*/ 2147483647 h 1086"/>
              <a:gd name="T68" fmla="*/ 2147483647 w 1152"/>
              <a:gd name="T69" fmla="*/ 2147483647 h 1086"/>
              <a:gd name="T70" fmla="*/ 2147483647 w 1152"/>
              <a:gd name="T71" fmla="*/ 2147483647 h 1086"/>
              <a:gd name="T72" fmla="*/ 2147483647 w 1152"/>
              <a:gd name="T73" fmla="*/ 2147483647 h 1086"/>
              <a:gd name="T74" fmla="*/ 2147483647 w 1152"/>
              <a:gd name="T75" fmla="*/ 2147483647 h 1086"/>
              <a:gd name="T76" fmla="*/ 2147483647 w 1152"/>
              <a:gd name="T77" fmla="*/ 2147483647 h 1086"/>
              <a:gd name="T78" fmla="*/ 2147483647 w 1152"/>
              <a:gd name="T79" fmla="*/ 2147483647 h 1086"/>
              <a:gd name="T80" fmla="*/ 2147483647 w 1152"/>
              <a:gd name="T81" fmla="*/ 2147483647 h 1086"/>
              <a:gd name="T82" fmla="*/ 0 w 1152"/>
              <a:gd name="T83" fmla="*/ 2147483647 h 108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152"/>
              <a:gd name="T127" fmla="*/ 0 h 1086"/>
              <a:gd name="T128" fmla="*/ 1152 w 1152"/>
              <a:gd name="T129" fmla="*/ 1086 h 108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152" h="1086">
                <a:moveTo>
                  <a:pt x="0" y="603"/>
                </a:moveTo>
                <a:lnTo>
                  <a:pt x="240" y="555"/>
                </a:lnTo>
                <a:lnTo>
                  <a:pt x="408" y="525"/>
                </a:lnTo>
                <a:lnTo>
                  <a:pt x="522" y="522"/>
                </a:lnTo>
                <a:lnTo>
                  <a:pt x="498" y="492"/>
                </a:lnTo>
                <a:lnTo>
                  <a:pt x="495" y="441"/>
                </a:lnTo>
                <a:lnTo>
                  <a:pt x="480" y="363"/>
                </a:lnTo>
                <a:lnTo>
                  <a:pt x="630" y="417"/>
                </a:lnTo>
                <a:lnTo>
                  <a:pt x="672" y="459"/>
                </a:lnTo>
                <a:lnTo>
                  <a:pt x="693" y="360"/>
                </a:lnTo>
                <a:lnTo>
                  <a:pt x="750" y="234"/>
                </a:lnTo>
                <a:lnTo>
                  <a:pt x="933" y="0"/>
                </a:lnTo>
                <a:lnTo>
                  <a:pt x="954" y="51"/>
                </a:lnTo>
                <a:lnTo>
                  <a:pt x="1008" y="123"/>
                </a:lnTo>
                <a:lnTo>
                  <a:pt x="1125" y="231"/>
                </a:lnTo>
                <a:lnTo>
                  <a:pt x="1002" y="330"/>
                </a:lnTo>
                <a:lnTo>
                  <a:pt x="1056" y="363"/>
                </a:lnTo>
                <a:lnTo>
                  <a:pt x="1152" y="375"/>
                </a:lnTo>
                <a:lnTo>
                  <a:pt x="1104" y="459"/>
                </a:lnTo>
                <a:lnTo>
                  <a:pt x="1086" y="540"/>
                </a:lnTo>
                <a:lnTo>
                  <a:pt x="1089" y="615"/>
                </a:lnTo>
                <a:lnTo>
                  <a:pt x="1053" y="642"/>
                </a:lnTo>
                <a:lnTo>
                  <a:pt x="969" y="669"/>
                </a:lnTo>
                <a:lnTo>
                  <a:pt x="885" y="678"/>
                </a:lnTo>
                <a:lnTo>
                  <a:pt x="906" y="762"/>
                </a:lnTo>
                <a:lnTo>
                  <a:pt x="912" y="843"/>
                </a:lnTo>
                <a:lnTo>
                  <a:pt x="804" y="810"/>
                </a:lnTo>
                <a:lnTo>
                  <a:pt x="750" y="771"/>
                </a:lnTo>
                <a:lnTo>
                  <a:pt x="729" y="864"/>
                </a:lnTo>
                <a:lnTo>
                  <a:pt x="681" y="984"/>
                </a:lnTo>
                <a:lnTo>
                  <a:pt x="651" y="1038"/>
                </a:lnTo>
                <a:lnTo>
                  <a:pt x="540" y="1056"/>
                </a:lnTo>
                <a:lnTo>
                  <a:pt x="468" y="1086"/>
                </a:lnTo>
                <a:lnTo>
                  <a:pt x="465" y="963"/>
                </a:lnTo>
                <a:lnTo>
                  <a:pt x="432" y="891"/>
                </a:lnTo>
                <a:lnTo>
                  <a:pt x="378" y="936"/>
                </a:lnTo>
                <a:lnTo>
                  <a:pt x="336" y="987"/>
                </a:lnTo>
                <a:lnTo>
                  <a:pt x="309" y="993"/>
                </a:lnTo>
                <a:lnTo>
                  <a:pt x="228" y="852"/>
                </a:lnTo>
                <a:lnTo>
                  <a:pt x="189" y="807"/>
                </a:lnTo>
                <a:lnTo>
                  <a:pt x="96" y="717"/>
                </a:lnTo>
                <a:lnTo>
                  <a:pt x="0" y="603"/>
                </a:lnTo>
                <a:close/>
              </a:path>
            </a:pathLst>
          </a:custGeom>
          <a:solidFill>
            <a:srgbClr val="00CC00">
              <a:alpha val="79999"/>
            </a:srgbClr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86751" name="Oval 31"/>
          <p:cNvSpPr>
            <a:spLocks noChangeArrowheads="1"/>
          </p:cNvSpPr>
          <p:nvPr/>
        </p:nvSpPr>
        <p:spPr bwMode="auto">
          <a:xfrm>
            <a:off x="2755900" y="3365500"/>
            <a:ext cx="127000" cy="1143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2" name="Нижний колонтитул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28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480000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480000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480000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375 0.01667 L 0.5625 0.01482 " pathEditMode="relative" ptsTypes="AAA">
                                      <p:cBhvr>
                                        <p:cTn id="44" dur="500" fill="hold"/>
                                        <p:tgtEl>
                                          <p:spTgt spid="286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8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500" fill="hold"/>
                                        <p:tgtEl>
                                          <p:spTgt spid="28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8" grpId="0" animBg="1"/>
      <p:bldP spid="286739" grpId="0" animBg="1"/>
      <p:bldP spid="286746" grpId="0" animBg="1"/>
      <p:bldP spid="286746" grpId="1" animBg="1"/>
      <p:bldP spid="286750" grpId="0" animBg="1"/>
      <p:bldP spid="286750" grpId="1" animBg="1"/>
      <p:bldP spid="2867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E2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85918" y="32888"/>
            <a:ext cx="5218539" cy="6825112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</TotalTime>
  <Words>310</Words>
  <Application>Microsoft Office PowerPoint</Application>
  <PresentationFormat>Экран (4:3)</PresentationFormat>
  <Paragraphs>61</Paragraphs>
  <Slides>15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Движения 9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Практическая работа</vt:lpstr>
      <vt:lpstr>Индивидуальная работа</vt:lpstr>
      <vt:lpstr>Высказывания о математике</vt:lpstr>
      <vt:lpstr>Слайд 14</vt:lpstr>
      <vt:lpstr>Литература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Kirgu</cp:lastModifiedBy>
  <cp:revision>131</cp:revision>
  <dcterms:created xsi:type="dcterms:W3CDTF">2012-03-19T15:26:44Z</dcterms:created>
  <dcterms:modified xsi:type="dcterms:W3CDTF">2023-02-25T20:18:07Z</dcterms:modified>
</cp:coreProperties>
</file>