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CE43945-358C-4A88-ADE1-20E0966B5856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F6ADE1D1-9216-493E-816C-C2FB216C4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360000">
            <a:off x="3312479" y="2815282"/>
            <a:ext cx="4884876" cy="1798800"/>
          </a:xfrm>
        </p:spPr>
        <p:txBody>
          <a:bodyPr/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Осевая симметрия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Чернышева Александра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Ячменева Галина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А класс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3468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Равносторонний треугольник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38389"/>
            <a:ext cx="7467600" cy="1534628"/>
          </a:xfrm>
        </p:spPr>
        <p:txBody>
          <a:bodyPr>
            <a:normAutofit/>
          </a:bodyPr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Равносторонний треугольник имеет три оси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симметрии: прямые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содержащие его высоты (медианы, биссектрисы).</a:t>
            </a: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491880" y="3717032"/>
            <a:ext cx="2592288" cy="2232248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788024" y="3356992"/>
            <a:ext cx="0" cy="288032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131840" y="4149080"/>
            <a:ext cx="3096344" cy="201622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3419872" y="4221088"/>
            <a:ext cx="2925986" cy="187220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09864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38389"/>
            <a:ext cx="7467600" cy="1102580"/>
          </a:xfrm>
        </p:spPr>
        <p:txBody>
          <a:bodyPr/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— фигура, симметричная относительно прямой, содержащей его биссектрису.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689842" y="3284984"/>
            <a:ext cx="2592288" cy="10801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689842" y="4365104"/>
            <a:ext cx="2592288" cy="9361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75856" y="4365104"/>
            <a:ext cx="3744416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81318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008" y="476672"/>
            <a:ext cx="8041440" cy="1442674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Фигуры, не имеющие симметрии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038388"/>
            <a:ext cx="7694240" cy="2038683"/>
          </a:xfrm>
        </p:spPr>
        <p:txBody>
          <a:bodyPr>
            <a:noAutofit/>
          </a:bodyPr>
          <a:lstStyle/>
          <a:p>
            <a:pPr algn="ctr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Имеются фигуры, у которых нет ни одной оси симметрии. К таким фигурам относятся параллелограмм, отличный от прямоугольника и ромба, разносторонний треугольник, неправильный многоугольник и др.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611560" y="3933056"/>
            <a:ext cx="2376264" cy="1512168"/>
          </a:xfrm>
          <a:prstGeom prst="rt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араллелограмм 4"/>
          <p:cNvSpPr/>
          <p:nvPr/>
        </p:nvSpPr>
        <p:spPr>
          <a:xfrm>
            <a:off x="3419872" y="4289819"/>
            <a:ext cx="3024336" cy="1368152"/>
          </a:xfrm>
          <a:prstGeom prst="parallelogram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236296" y="3645024"/>
            <a:ext cx="1368152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980966" y="3640314"/>
            <a:ext cx="272444" cy="69133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6980966" y="4314728"/>
            <a:ext cx="399346" cy="9864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8604448" y="3909944"/>
            <a:ext cx="0" cy="11032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7380312" y="5013176"/>
            <a:ext cx="122413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87980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симметричного треугольника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038388"/>
            <a:ext cx="6192688" cy="4414947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Построим треугольник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симметричный треугольнику ABC относительно красной прямой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Для этого проведём из вершин треугольника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прямые, перпендикулярные оси симметрии и продолжим их дальше на другой стороне оси.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Измерим расстояния от вершин треугольника до получившихся точек на прямой и отложим с другой стороны прямой такие же расстояния.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Соединим получившиеся точки отрезками и получим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симметричный данному треугольнику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64904"/>
            <a:ext cx="2978877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7131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41440" cy="1442674"/>
          </a:xfrm>
        </p:spPr>
        <p:txBody>
          <a:bodyPr/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087" y="1471124"/>
            <a:ext cx="8928992" cy="3928877"/>
          </a:xfrm>
        </p:spPr>
        <p:txBody>
          <a:bodyPr>
            <a:normAutofit/>
          </a:bodyPr>
          <a:lstStyle/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общем смысле симметрия – это свойство геометрической фигуры, характеризующее некоторую правильность формы фигуры, неизменность ее при действии, движении и отражении.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Осевая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— это симметрия относительно прямой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является движением.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66622"/>
            <a:ext cx="3439579" cy="242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21" y="4166623"/>
            <a:ext cx="2626732" cy="2311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54" t="4682" r="2084" b="3189"/>
          <a:stretch/>
        </p:blipFill>
        <p:spPr bwMode="auto">
          <a:xfrm>
            <a:off x="6588224" y="4293097"/>
            <a:ext cx="2448700" cy="1994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30160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041440" cy="1442674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Осевая симметрия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6031" y="1700808"/>
            <a:ext cx="7467600" cy="2974787"/>
          </a:xfrm>
        </p:spPr>
        <p:txBody>
          <a:bodyPr>
            <a:noAutofit/>
          </a:bodyPr>
          <a:lstStyle/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Фигура называется симметричной относительно прямой</a:t>
            </a: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 для каждой точки фигуры симметричная ей точка относительно прямой а также принадлежит этой фигуре. 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Прямая</a:t>
            </a: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осью симметрии фигуры.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37112"/>
            <a:ext cx="204787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280883"/>
            <a:ext cx="3960440" cy="1931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4931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041440" cy="1442674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в природе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68760"/>
            <a:ext cx="3078998" cy="194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41" y="1052736"/>
            <a:ext cx="2952328" cy="3291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4497369"/>
            <a:ext cx="2952328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61535"/>
            <a:ext cx="2592288" cy="17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846" y="3210239"/>
            <a:ext cx="2177586" cy="187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393" y="1235078"/>
            <a:ext cx="2484277" cy="194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359" y="4998998"/>
            <a:ext cx="2337715" cy="164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320" y="5035964"/>
            <a:ext cx="1632147" cy="1632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467" y="5035964"/>
            <a:ext cx="1674843" cy="152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5316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38389"/>
            <a:ext cx="7467600" cy="1462620"/>
          </a:xfrm>
        </p:spPr>
        <p:txBody>
          <a:bodyPr/>
          <a:lstStyle/>
          <a:p>
            <a:pPr algn="ctr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 имеет 2 оси симметрии: прямые, проходящие через точку пересечения диагоналей параллельно сторонам.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4005064"/>
            <a:ext cx="2808312" cy="14401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752020" y="3429000"/>
            <a:ext cx="0" cy="24220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879812" y="4725144"/>
            <a:ext cx="3744416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1857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38389"/>
            <a:ext cx="7467600" cy="1030572"/>
          </a:xfrm>
        </p:spPr>
        <p:txBody>
          <a:bodyPr>
            <a:normAutofit/>
          </a:bodyPr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Ромб имеет две оси симметрии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прямые, на которых лежат его диагонали.</a:t>
            </a:r>
          </a:p>
        </p:txBody>
      </p:sp>
      <p:sp>
        <p:nvSpPr>
          <p:cNvPr id="4" name="Ромб 3"/>
          <p:cNvSpPr/>
          <p:nvPr/>
        </p:nvSpPr>
        <p:spPr>
          <a:xfrm>
            <a:off x="2915816" y="3356992"/>
            <a:ext cx="3384376" cy="2736304"/>
          </a:xfrm>
          <a:prstGeom prst="diamond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608004" y="2996952"/>
            <a:ext cx="0" cy="345638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627784" y="4725144"/>
            <a:ext cx="403244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8492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38389"/>
            <a:ext cx="7467600" cy="1678644"/>
          </a:xfrm>
        </p:spPr>
        <p:txBody>
          <a:bodyPr>
            <a:normAutofit/>
          </a:bodyPr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Окружность имеет бесконечное множество осей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симметрии: любая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прямая, содержащая диаметр, является осью симметрии окружности.</a:t>
            </a:r>
          </a:p>
        </p:txBody>
      </p:sp>
      <p:sp>
        <p:nvSpPr>
          <p:cNvPr id="4" name="Овал 3"/>
          <p:cNvSpPr/>
          <p:nvPr/>
        </p:nvSpPr>
        <p:spPr>
          <a:xfrm>
            <a:off x="3275856" y="3573016"/>
            <a:ext cx="2664296" cy="266429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3311860" y="3501008"/>
            <a:ext cx="2592288" cy="280831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4535996" y="483315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31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Равнобедренная трапеция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38389"/>
            <a:ext cx="7467600" cy="1750652"/>
          </a:xfrm>
        </p:spPr>
        <p:txBody>
          <a:bodyPr>
            <a:normAutofit/>
          </a:bodyPr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Равнобедренная трапеция — фигура, симметричная относительно прямой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перпендикулярной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основаниям и проходящей через их середины.</a:t>
            </a:r>
          </a:p>
        </p:txBody>
      </p:sp>
      <p:sp>
        <p:nvSpPr>
          <p:cNvPr id="4" name="Блок-схема: ручное управление 3"/>
          <p:cNvSpPr/>
          <p:nvPr/>
        </p:nvSpPr>
        <p:spPr>
          <a:xfrm rot="10800000">
            <a:off x="2843808" y="4005064"/>
            <a:ext cx="3816424" cy="1800200"/>
          </a:xfrm>
          <a:prstGeom prst="flowChartManualOperation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752019" y="3573016"/>
            <a:ext cx="0" cy="266429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059832" y="4581128"/>
            <a:ext cx="360040" cy="32403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156176" y="4581128"/>
            <a:ext cx="252028" cy="32403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35216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Равнобедренный треугольник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38389"/>
            <a:ext cx="7467600" cy="1822660"/>
          </a:xfrm>
        </p:spPr>
        <p:txBody>
          <a:bodyPr/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Равнобедренный треугольник имеет одну ось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симметрии: прямую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проходящую через высоту (медиану, биссектрису), проведённую к основанию.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923928" y="3861048"/>
            <a:ext cx="1584176" cy="2448272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716016" y="3645024"/>
            <a:ext cx="0" cy="288032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211960" y="4869160"/>
            <a:ext cx="216024" cy="36004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5009366" y="4869160"/>
            <a:ext cx="210706" cy="37804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507830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TM01790492[[fn=Тетрадь для рисования]]</Template>
  <TotalTime>84</TotalTime>
  <Words>324</Words>
  <Application>Microsoft Office PowerPoint</Application>
  <PresentationFormat>On-screen Show (4:3)</PresentationFormat>
  <Paragraphs>33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Sketchbook</vt:lpstr>
      <vt:lpstr>Осевая симметрия</vt:lpstr>
      <vt:lpstr>Симметрия</vt:lpstr>
      <vt:lpstr>Осевая симметрия</vt:lpstr>
      <vt:lpstr>Симметрия в природе</vt:lpstr>
      <vt:lpstr>Прямоугольник</vt:lpstr>
      <vt:lpstr>Ромб</vt:lpstr>
      <vt:lpstr>Окружность</vt:lpstr>
      <vt:lpstr>Равнобедренная трапеция</vt:lpstr>
      <vt:lpstr>Равнобедренный треугольник</vt:lpstr>
      <vt:lpstr>Равносторонний треугольник</vt:lpstr>
      <vt:lpstr>Угол</vt:lpstr>
      <vt:lpstr>Фигуры, не имеющие симметрии</vt:lpstr>
      <vt:lpstr>Построение симметричного треугольника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Осевая симметрия</dc:title>
  <dc:creator>user</dc:creator>
  <cp:lastModifiedBy>Windows User</cp:lastModifiedBy>
  <cp:revision>9</cp:revision>
  <cp:lastPrinted>2016-02-28T05:52:12Z</cp:lastPrinted>
  <dcterms:created xsi:type="dcterms:W3CDTF">2016-02-28T04:28:02Z</dcterms:created>
  <dcterms:modified xsi:type="dcterms:W3CDTF">2017-05-22T07:18:43Z</dcterms:modified>
</cp:coreProperties>
</file>