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5" autoAdjust="0"/>
  </p:normalViewPr>
  <p:slideViewPr>
    <p:cSldViewPr>
      <p:cViewPr varScale="1">
        <p:scale>
          <a:sx n="107" d="100"/>
          <a:sy n="107" d="100"/>
        </p:scale>
        <p:origin x="-84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advClick="0" advTm="1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1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 advTm="1500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организатор\Desktop\1db5230ce6bc7e5db1857e5e4bd_pr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528"/>
            <a:ext cx="9501222" cy="742952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-464542" y="0"/>
            <a:ext cx="960854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Горец, верный  Дагестану,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Я избрал нелёгкий путь.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Может, стану , может  стану</a:t>
            </a:r>
            <a:endParaRPr kumimoji="0" lang="ru-RU" sz="1600" b="1" i="1" u="none" strike="noStrike" cap="none" normalizeH="0" baseline="0" dirty="0" smtClean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 pitchFamily="18" charset="0"/>
                <a:cs typeface="Arial" pitchFamily="34" charset="0"/>
              </a:rPr>
              <a:t>                              Сам звездой когда- нибудь…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AutoShape 2" descr="https://pic.rutubelist.ru/video/05/dc/05dc678e22ec9da58b959dd70163599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51520" y="133509"/>
            <a:ext cx="3528392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Мероприятие, посвященное 100-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181818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летию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 поэта Дагестана Расула Гамзатова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Поклонитесь белым журавлям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Georgia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рганизатор\Desktop\md_fo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-214338"/>
            <a:ext cx="8215338" cy="70723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4857760"/>
            <a:ext cx="8572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«Поэт родился за сто лет до сотворения мира».</a:t>
            </a:r>
            <a:endParaRPr lang="ru-RU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рганизатор\Desktop\1510548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0"/>
            <a:ext cx="7715304" cy="7143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организатор\Desktop\1353955081_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0"/>
            <a:ext cx="7786742" cy="721521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организатор\Desktop\phoca_thumb_l_cut_300_402_i000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0"/>
            <a:ext cx="8072494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7221" y="0"/>
            <a:ext cx="9501222" cy="7072338"/>
          </a:xfrm>
          <a:prstGeom prst="rect">
            <a:avLst/>
          </a:prstGeom>
          <a:noFill/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</p:pic>
      <p:pic>
        <p:nvPicPr>
          <p:cNvPr id="34818" name="Picture 2" descr="F:\full_Rasul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664" r="12664"/>
          <a:stretch>
            <a:fillRect/>
          </a:stretch>
        </p:blipFill>
        <p:spPr>
          <a:xfrm>
            <a:off x="285720" y="500042"/>
            <a:ext cx="6019800" cy="5562600"/>
          </a:xfrm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1"/>
            <a:ext cx="2057400" cy="2257419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/>
            </a:r>
            <a:br>
              <a:rPr lang="ru-RU" sz="3600" dirty="0" smtClean="0">
                <a:ln>
                  <a:noFill/>
                </a:ln>
                <a:solidFill>
                  <a:srgbClr val="FFFF00"/>
                </a:solidFill>
                <a:effectLst/>
              </a:rPr>
            </a:br>
            <a:r>
              <a:rPr lang="ru-RU" sz="6000" dirty="0" smtClean="0">
                <a:ln>
                  <a:noFill/>
                </a:ln>
                <a:solidFill>
                  <a:srgbClr val="FFFF00"/>
                </a:solidFill>
                <a:effectLst/>
              </a:rPr>
              <a:t>1923-2013</a:t>
            </a:r>
          </a:p>
        </p:txBody>
      </p:sp>
      <p:sp>
        <p:nvSpPr>
          <p:cNvPr id="24580" name="Текст 3"/>
          <p:cNvSpPr>
            <a:spLocks noGrp="1"/>
          </p:cNvSpPr>
          <p:nvPr>
            <p:ph type="body" sz="half" idx="2"/>
          </p:nvPr>
        </p:nvSpPr>
        <p:spPr>
          <a:xfrm>
            <a:off x="357159" y="3286124"/>
            <a:ext cx="8329642" cy="3357564"/>
          </a:xfrm>
        </p:spPr>
        <p:txBody>
          <a:bodyPr>
            <a:noAutofit/>
          </a:bodyPr>
          <a:lstStyle/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endParaRPr lang="ru-RU" sz="2400" dirty="0" smtClean="0">
              <a:solidFill>
                <a:srgbClr val="333A1D"/>
              </a:solidFill>
            </a:endParaRPr>
          </a:p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FFFF00"/>
                </a:solidFill>
                <a:latin typeface="Monotype Corsiva" pitchFamily="66" charset="0"/>
              </a:rPr>
              <a:t>Ушёл ли он? </a:t>
            </a:r>
          </a:p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FFFF00"/>
                </a:solidFill>
                <a:latin typeface="Monotype Corsiva" pitchFamily="66" charset="0"/>
              </a:rPr>
              <a:t>Уехал на коне ли? </a:t>
            </a:r>
          </a:p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FFFF00"/>
                </a:solidFill>
                <a:latin typeface="Monotype Corsiva" pitchFamily="66" charset="0"/>
              </a:rPr>
              <a:t>Но всё равно,</a:t>
            </a:r>
          </a:p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FFFF00"/>
                </a:solidFill>
                <a:latin typeface="Monotype Corsiva" pitchFamily="66" charset="0"/>
              </a:rPr>
              <a:t> к своим вернувшим предкам. </a:t>
            </a:r>
          </a:p>
          <a:p>
            <a:pPr lvl="1" algn="r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4000" b="1" i="1" dirty="0" smtClean="0">
                <a:solidFill>
                  <a:srgbClr val="FFFF00"/>
                </a:solidFill>
                <a:latin typeface="Monotype Corsiva" pitchFamily="66" charset="0"/>
              </a:rPr>
              <a:t>Ушёл он в память новых поколений.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C:\Users\организатор\Desktop\85729494_4189255_full_IMGi65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297238"/>
          </a:xfrm>
        </p:spPr>
        <p:txBody>
          <a:bodyPr>
            <a:normAutofit fontScale="90000"/>
          </a:bodyPr>
          <a:lstStyle/>
          <a:p>
            <a:pPr algn="l"/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Monotype Corsiva" pitchFamily="66" charset="0"/>
              </a:rPr>
            </a:br>
            <a: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Мой аул, мои горы, </a:t>
            </a:r>
            <a:b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мой  Дагестан.</a:t>
            </a:r>
            <a:b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Вот гнездо моих  дум, </a:t>
            </a:r>
            <a:b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моих  чувств и стремлений</a:t>
            </a:r>
            <a:br>
              <a:rPr lang="ru-RU" sz="4900" spc="-15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pc="-15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 flipV="1">
            <a:off x="1500166" y="6309360"/>
            <a:ext cx="7186634" cy="48598"/>
          </a:xfrm>
        </p:spPr>
        <p:txBody>
          <a:bodyPr>
            <a:normAutofit fontScale="25000" lnSpcReduction="20000"/>
          </a:bodyPr>
          <a:lstStyle/>
          <a:p>
            <a:endParaRPr lang="ru-RU" sz="3600" b="1" dirty="0">
              <a:solidFill>
                <a:schemeClr val="bg1">
                  <a:lumMod val="95000"/>
                  <a:lumOff val="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организатор\Desktop\9_nha43-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929058" y="0"/>
            <a:ext cx="52149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Ты лети, мой скакун, лети,</a:t>
            </a:r>
            <a:r>
              <a:rPr lang="ru-RU" sz="1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Для чего нам глядеть назад?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Ждут аулы нас впереди,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Там найдутся и друг и брат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8424936" cy="47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._.пк\Desktop\a36047a3-9861-48f7-b526-0778d0dfe5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3816424" cy="15121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3" name="Picture 1" descr="C:\Users\организатор\Desktop\news_1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72102" cy="6858000"/>
          </a:xfrm>
          <a:prstGeom prst="rect">
            <a:avLst/>
          </a:prstGeom>
          <a:noFill/>
        </p:spPr>
      </p:pic>
      <p:pic>
        <p:nvPicPr>
          <p:cNvPr id="8194" name="Picture 2" descr="C:\Users\организатор\Desktop\2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365500"/>
            <a:ext cx="3571868" cy="3492500"/>
          </a:xfrm>
          <a:prstGeom prst="rect">
            <a:avLst/>
          </a:prstGeom>
          <a:noFill/>
        </p:spPr>
      </p:pic>
      <p:pic>
        <p:nvPicPr>
          <p:cNvPr id="8195" name="Picture 3" descr="C:\Users\организатор\Desktop\article741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0"/>
            <a:ext cx="3643306" cy="3429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9" name="Picture 1" descr="C:\Users\организатор\Desktop\8bdvpm1b5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580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5" name="Picture 1" descr="C:\Users\организатор\Desktop\28 Gamzat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ublic\Pictures\Sample Pictures\Chrysanthemu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10429915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257544" cy="586900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Поэт, покоривший планету Земля на все времена!!!</a:t>
            </a:r>
            <a:endParaRPr lang="ru-RU" sz="2800" dirty="0"/>
          </a:p>
        </p:txBody>
      </p:sp>
      <p:pic>
        <p:nvPicPr>
          <p:cNvPr id="5121" name="Picture 1" descr="C:\Users\организатор\Desktop\174-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0"/>
            <a:ext cx="635791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Public\Pictures\Sample Pictures\Chrysanthem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10429915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357166"/>
            <a:ext cx="3857620" cy="5072098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Поэт обходить не научен беду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радости сами проносятся мимо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я – Ленинград  в сорок первом году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я в сорок пятом году Хиросима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Еврея- в Треблинке сжигают меня,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Я в Лидице – чех, 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француз в Орадуре.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б ни был пожар,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не уйти от огня,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Где гром ни гремел бы, </a:t>
            </a:r>
            <a:b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i="1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гибну от бури…</a:t>
            </a:r>
            <a:endParaRPr lang="ru-RU" sz="2400" i="1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7" name="Picture 1" descr="C:\Users\организатор\Desktop\a1166ed66b95d73b300df1728ef_pre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28652"/>
            <a:ext cx="5214942" cy="728665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Public\Pictures\Sample Pictures\Chrysanthem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10429915" cy="7072338"/>
          </a:xfrm>
          <a:prstGeom prst="rect">
            <a:avLst/>
          </a:prstGeom>
          <a:noFill/>
        </p:spPr>
      </p:pic>
      <p:pic>
        <p:nvPicPr>
          <p:cNvPr id="5" name="Содержимое 4" descr="3f4b68f28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20" y="0"/>
            <a:ext cx="5357850" cy="671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Великое имя </a:t>
            </a:r>
            <a:b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РАСУЛ ГАМЗАТОВ </a:t>
            </a:r>
            <a:b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sz="3600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«Люблю тебя </a:t>
            </a:r>
            <a:br>
              <a:rPr lang="ru-RU" sz="3600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sz="3600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мой маленький </a:t>
            </a:r>
            <a:br>
              <a:rPr lang="ru-RU" sz="3600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r>
              <a:rPr lang="ru-RU" sz="3600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народ…»</a:t>
            </a:r>
            <a: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 smtClean="0">
                <a:ln w="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>
                <a:solidFill>
                  <a:schemeClr val="tx1"/>
                </a:solidFill>
              </a:ln>
              <a:solidFill>
                <a:srgbClr val="FFFF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521</TotalTime>
  <Words>115</Words>
  <Application>Microsoft Office PowerPoint</Application>
  <PresentationFormat>Экран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             Мой аул, мои горы,  мой  Дагестан. Вот гнездо моих  дум,  моих  чувств и стремлений </vt:lpstr>
      <vt:lpstr>Слайд 3</vt:lpstr>
      <vt:lpstr>Слайд 4</vt:lpstr>
      <vt:lpstr>Слайд 5</vt:lpstr>
      <vt:lpstr>Слайд 6</vt:lpstr>
      <vt:lpstr>Поэт, покоривший планету Земля на все времена!!!</vt:lpstr>
      <vt:lpstr>Поэт обходить не научен беду А радости сами проносятся мимо И я – Ленинград  в сорок первом году И я в сорок пятом году Хиросима Еврея- в Треблинке сжигают меня,  Я в Лидице – чех,  я француз в Орадуре. Где б ни был пожар,  не уйти от огня, Где гром ни гремел бы,  я гибну от бури…</vt:lpstr>
      <vt:lpstr>            Великое имя  РАСУЛ ГАМЗАТОВ      «Люблю тебя  мой маленький  народ…» </vt:lpstr>
      <vt:lpstr>Слайд 10</vt:lpstr>
      <vt:lpstr>Слайд 11</vt:lpstr>
      <vt:lpstr>Слайд 12</vt:lpstr>
      <vt:lpstr>Слайд 13</vt:lpstr>
      <vt:lpstr> 1923-2013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организатор</dc:creator>
  <cp:lastModifiedBy>._.пк</cp:lastModifiedBy>
  <cp:revision>46</cp:revision>
  <dcterms:created xsi:type="dcterms:W3CDTF">2013-09-06T08:53:53Z</dcterms:created>
  <dcterms:modified xsi:type="dcterms:W3CDTF">2023-03-17T09:31:14Z</dcterms:modified>
</cp:coreProperties>
</file>