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4943" autoAdjust="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05.06.2017</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05.06.2017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05.06.2017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05.06.2017</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05.06.2017</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05.06.2017</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05.06.2017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05.06.2017</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05.06.2017</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05.06.2017</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05.06.2017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05.06.2017</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5000" r="-2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1"/>
            <a:ext cx="4355976" cy="1052736"/>
          </a:xfrm>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vi-VN"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Piramída Heópsa</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comb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000" b="-4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869160"/>
            <a:ext cx="8172400" cy="1988840"/>
          </a:xfrm>
        </p:spPr>
        <p:txBody>
          <a:bodyPr>
            <a:normAutofit fontScale="90000"/>
          </a:bodyPr>
          <a:lstStyle/>
          <a:p>
            <a:r>
              <a:rPr lang="en-US" sz="3200" b="1" dirty="0" err="1"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Piramída</a:t>
            </a:r>
            <a:r>
              <a:rPr lang="en-US" sz="32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 </a:t>
            </a:r>
            <a:r>
              <a:rPr lang="en-US" sz="3200" b="1" dirty="0" err="1"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Heópsa</a:t>
            </a:r>
            <a:r>
              <a:rPr lang="en-US" sz="32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 (Khufu) is the largest of the pyramids of Egypt, the only one of the seven wonders of the world, preserved to our days.</a:t>
            </a:r>
            <a:endParaRPr lang="ru-RU"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Tree>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4869160"/>
            <a:ext cx="8686800" cy="1988840"/>
          </a:xfrm>
        </p:spPr>
        <p:txBody>
          <a:bodyPr numCol="2">
            <a:normAutofit fontScale="47500" lnSpcReduction="2000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 main entrance</a:t>
            </a:r>
          </a:p>
          <a:p>
            <a:pPr algn="just"/>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 entrance, which made Al-</a:t>
            </a:r>
            <a:r>
              <a:rPr lang="en-US"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Ma'mun</a:t>
            </a:r>
            <a:endPar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just"/>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 crossroads, "Cork" and Al-</a:t>
            </a:r>
            <a:r>
              <a:rPr lang="en-US"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Mamun</a:t>
            </a:r>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made the "bypass"</a:t>
            </a:r>
          </a:p>
          <a:p>
            <a:pPr algn="just"/>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4. a descending corridor</a:t>
            </a:r>
          </a:p>
          <a:p>
            <a:pPr algn="just"/>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5. an unfinished underground Chamber</a:t>
            </a:r>
          </a:p>
          <a:p>
            <a:pPr algn="just"/>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6. the ascending corridor 7. "Queen's Chamber" outbound "vent"</a:t>
            </a:r>
          </a:p>
          <a:p>
            <a:pPr algn="just"/>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8. Horizontal tunnel</a:t>
            </a:r>
          </a:p>
          <a:p>
            <a:pPr algn="just"/>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9. the great Gallery</a:t>
            </a:r>
          </a:p>
          <a:p>
            <a:pPr algn="just"/>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10. the Chamber of King with "vent"</a:t>
            </a:r>
          </a:p>
          <a:p>
            <a:pPr algn="just"/>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11. Antechamber</a:t>
            </a:r>
          </a:p>
          <a:p>
            <a:pPr algn="just"/>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12. the Grotto</a:t>
            </a:r>
          </a:p>
          <a:p>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descr="http://upload.wikimedia.org/wikipedia/commons/thumb/6/60/Cheops-Pyramide.png/800px-Cheops-Pyramide.png"/>
          <p:cNvPicPr>
            <a:picLocks noChangeAspect="1" noChangeArrowheads="1"/>
          </p:cNvPicPr>
          <p:nvPr/>
        </p:nvPicPr>
        <p:blipFill>
          <a:blip r:embed="rId2" cstate="print"/>
          <a:srcRect/>
          <a:stretch>
            <a:fillRect/>
          </a:stretch>
        </p:blipFill>
        <p:spPr bwMode="auto">
          <a:xfrm>
            <a:off x="0" y="0"/>
            <a:ext cx="9144000" cy="4881488"/>
          </a:xfrm>
          <a:prstGeom prst="rect">
            <a:avLst/>
          </a:prstGeom>
          <a:noFill/>
        </p:spPr>
      </p:pic>
      <p:sp>
        <p:nvSpPr>
          <p:cNvPr id="2" name="Заголовок 1"/>
          <p:cNvSpPr>
            <a:spLocks noGrp="1"/>
          </p:cNvSpPr>
          <p:nvPr>
            <p:ph type="title"/>
          </p:nvPr>
        </p:nvSpPr>
        <p:spPr>
          <a:xfrm>
            <a:off x="0" y="0"/>
            <a:ext cx="8686800" cy="838200"/>
          </a:xfrm>
        </p:spPr>
        <p:txBody>
          <a:bodyPr/>
          <a:lstStyle/>
          <a:p>
            <a:r>
              <a:rPr lang="en-US" b="1" cap="non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structure of the pyramid</a:t>
            </a:r>
            <a:endParaRPr lang="ru-RU" b="1" cap="none"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88640"/>
            <a:ext cx="8686800" cy="595536"/>
          </a:xfrm>
        </p:spPr>
        <p:txBody>
          <a:bodyPr>
            <a:normAutofit fontScale="90000"/>
          </a:bodyPr>
          <a:lstStyle/>
          <a:p>
            <a:r>
              <a:rPr lang="en-US" sz="3100" b="1" cap="non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construction of the pyramid of Cheops</a:t>
            </a:r>
            <a:r>
              <a:rPr lang="en-US" dirty="0" smtClean="0"/>
              <a:t/>
            </a:r>
            <a:br>
              <a:rPr lang="en-US" dirty="0" smtClean="0"/>
            </a:br>
            <a:endParaRPr lang="ru-RU" dirty="0"/>
          </a:p>
        </p:txBody>
      </p:sp>
      <p:sp>
        <p:nvSpPr>
          <p:cNvPr id="3" name="Содержимое 2"/>
          <p:cNvSpPr>
            <a:spLocks noGrp="1"/>
          </p:cNvSpPr>
          <p:nvPr>
            <p:ph idx="1"/>
          </p:nvPr>
        </p:nvSpPr>
        <p:spPr>
          <a:xfrm>
            <a:off x="0" y="404664"/>
            <a:ext cx="8686800" cy="4525963"/>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It is believed that about 4000 architects, painters, stonemasons and artisans did preparatory work for about 10 years and then started the construction of the pyramids. According to Herodotus, 100000 workers who followed each other every three months, the great pyramid of Cheops was built approximately 20-25 years.</a:t>
            </a:r>
            <a:endPar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6386" name="Picture 2" descr="http://upload.wikimedia.org/wikipedia/commons/3/36/Gravure-herodote.jpg"/>
          <p:cNvPicPr>
            <a:picLocks noChangeAspect="1" noChangeArrowheads="1"/>
          </p:cNvPicPr>
          <p:nvPr/>
        </p:nvPicPr>
        <p:blipFill>
          <a:blip r:embed="rId2" cstate="print"/>
          <a:srcRect/>
          <a:stretch>
            <a:fillRect/>
          </a:stretch>
        </p:blipFill>
        <p:spPr bwMode="auto">
          <a:xfrm>
            <a:off x="1870520" y="3128688"/>
            <a:ext cx="7273480" cy="3729312"/>
          </a:xfrm>
          <a:prstGeom prst="rect">
            <a:avLst/>
          </a:prstGeom>
          <a:noFill/>
        </p:spPr>
      </p:pic>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
            <a:ext cx="8686800" cy="2132856"/>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It is believed that the ancient Egyptians mastered in geometry, and knew about "the number PI and the golden section", which affected the proportions of the pyramid of Cheops and the angle. The same angle used for pyramid of </a:t>
            </a:r>
            <a:r>
              <a:rPr lang="en-US" sz="2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Maidum</a:t>
            </a:r>
            <a:r>
              <a:rPr lang="en-US"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pyramid</a:t>
            </a:r>
            <a:endPar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9698" name="Picture 2" descr="http://tainy.net/wp-content/uploads/2010/09/0_7e40_f60269b1_XL-600x480.jpg"/>
          <p:cNvPicPr>
            <a:picLocks noChangeAspect="1" noChangeArrowheads="1"/>
          </p:cNvPicPr>
          <p:nvPr/>
        </p:nvPicPr>
        <p:blipFill>
          <a:blip r:embed="rId2" cstate="print"/>
          <a:srcRect/>
          <a:stretch>
            <a:fillRect/>
          </a:stretch>
        </p:blipFill>
        <p:spPr bwMode="auto">
          <a:xfrm>
            <a:off x="1547664" y="2060848"/>
            <a:ext cx="5715000" cy="4572000"/>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idx="1"/>
          </p:nvPr>
        </p:nvSpPr>
        <p:spPr>
          <a:xfrm>
            <a:off x="0" y="1"/>
            <a:ext cx="8686800" cy="2348880"/>
          </a:xfrm>
        </p:spPr>
        <p:txBody>
          <a:bodyPr>
            <a:normAutofit fontScale="92500" lnSpcReduction="1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But it is possible that this is coincidental, as the angle is not repeated, all subsequent pyramids have other angles. A particularly fanatical advocates of mystical theories suggest that this particular pyramid built by representatives of extraterrestrial civilizations, and the rest of the Egyptian pyramids were built by the Egyptians, trying to copy her</a:t>
            </a:r>
            <a:endPar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30722" name="Picture 2" descr="http://kinderlibrary.files.wordpress.com/2011/10/d0bfd0b8d180d0b0d0bcd0b8d0b4d0b0-d0b3d0bbd0b0d0b7.jpg"/>
          <p:cNvPicPr>
            <a:picLocks noChangeAspect="1" noChangeArrowheads="1"/>
          </p:cNvPicPr>
          <p:nvPr/>
        </p:nvPicPr>
        <p:blipFill>
          <a:blip r:embed="rId2" cstate="print"/>
          <a:srcRect/>
          <a:stretch>
            <a:fillRect/>
          </a:stretch>
        </p:blipFill>
        <p:spPr bwMode="auto">
          <a:xfrm>
            <a:off x="0" y="2537520"/>
            <a:ext cx="5760640" cy="4320480"/>
          </a:xfrm>
          <a:prstGeom prst="rect">
            <a:avLst/>
          </a:prstGeom>
          <a:noFill/>
        </p:spPr>
      </p:pic>
      <p:pic>
        <p:nvPicPr>
          <p:cNvPr id="30726" name="Picture 6" descr="http://www.ufomedia.ru/sites/default/files/nashville1989(1).jpg"/>
          <p:cNvPicPr>
            <a:picLocks noChangeAspect="1" noChangeArrowheads="1"/>
          </p:cNvPicPr>
          <p:nvPr/>
        </p:nvPicPr>
        <p:blipFill>
          <a:blip r:embed="rId3" cstate="print"/>
          <a:srcRect/>
          <a:stretch>
            <a:fillRect/>
          </a:stretch>
        </p:blipFill>
        <p:spPr bwMode="auto">
          <a:xfrm>
            <a:off x="5825644" y="2059657"/>
            <a:ext cx="3318356" cy="4798343"/>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852936"/>
            <a:ext cx="8686800" cy="838200"/>
          </a:xfrm>
        </p:spPr>
        <p:txBody>
          <a:bodyPr>
            <a:normAutofit/>
          </a:bodyPr>
          <a:lstStyle/>
          <a:p>
            <a:r>
              <a:rPr lang="en-US" sz="4800"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Thank you for your attention</a:t>
            </a:r>
            <a:r>
              <a:rPr lang="ru-RU" sz="4800"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a:t>
            </a:r>
            <a:endParaRPr lang="ru-RU" sz="4800" b="1" cap="none"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33</TotalTime>
  <Words>285</Words>
  <Application>Microsoft Office PowerPoint</Application>
  <PresentationFormat>On-screen Show (4:3)</PresentationFormat>
  <Paragraphs>19</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Трек</vt:lpstr>
      <vt:lpstr>Piramída Heópsa</vt:lpstr>
      <vt:lpstr>Piramída Heópsa (Khufu) is the largest of the pyramids of Egypt, the only one of the seven wonders of the world, preserved to our days.</vt:lpstr>
      <vt:lpstr>The structure of the pyramid</vt:lpstr>
      <vt:lpstr>The construction of the pyramid of Cheops </vt:lpstr>
      <vt:lpstr>Slide 5</vt:lpstr>
      <vt:lpstr>Slide 6</vt:lpstr>
      <vt:lpstr>Thank you for your attention!!!=)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Piramída Heópsa</dc:title>
  <dc:creator>Виталя</dc:creator>
  <cp:lastModifiedBy>Windows User</cp:lastModifiedBy>
  <cp:revision>5</cp:revision>
  <dcterms:created xsi:type="dcterms:W3CDTF">2014-02-18T09:03:37Z</dcterms:created>
  <dcterms:modified xsi:type="dcterms:W3CDTF">2017-06-05T17:25:38Z</dcterms:modified>
</cp:coreProperties>
</file>